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4161" r:id="rId1"/>
  </p:sldMasterIdLst>
  <p:notesMasterIdLst>
    <p:notesMasterId r:id="rId44"/>
  </p:notesMasterIdLst>
  <p:sldIdLst>
    <p:sldId id="256" r:id="rId2"/>
    <p:sldId id="257" r:id="rId3"/>
    <p:sldId id="287" r:id="rId4"/>
    <p:sldId id="266" r:id="rId5"/>
    <p:sldId id="265" r:id="rId6"/>
    <p:sldId id="267" r:id="rId7"/>
    <p:sldId id="294" r:id="rId8"/>
    <p:sldId id="269" r:id="rId9"/>
    <p:sldId id="270" r:id="rId10"/>
    <p:sldId id="271" r:id="rId11"/>
    <p:sldId id="272" r:id="rId12"/>
    <p:sldId id="273" r:id="rId13"/>
    <p:sldId id="295" r:id="rId14"/>
    <p:sldId id="274" r:id="rId15"/>
    <p:sldId id="275" r:id="rId16"/>
    <p:sldId id="276" r:id="rId17"/>
    <p:sldId id="277" r:id="rId18"/>
    <p:sldId id="278" r:id="rId19"/>
    <p:sldId id="279" r:id="rId20"/>
    <p:sldId id="280" r:id="rId21"/>
    <p:sldId id="281" r:id="rId22"/>
    <p:sldId id="282" r:id="rId23"/>
    <p:sldId id="283" r:id="rId24"/>
    <p:sldId id="296" r:id="rId25"/>
    <p:sldId id="304" r:id="rId26"/>
    <p:sldId id="298" r:id="rId27"/>
    <p:sldId id="299" r:id="rId28"/>
    <p:sldId id="300" r:id="rId29"/>
    <p:sldId id="301" r:id="rId30"/>
    <p:sldId id="302" r:id="rId31"/>
    <p:sldId id="305" r:id="rId32"/>
    <p:sldId id="303" r:id="rId33"/>
    <p:sldId id="292" r:id="rId34"/>
    <p:sldId id="293" r:id="rId35"/>
    <p:sldId id="260" r:id="rId36"/>
    <p:sldId id="284" r:id="rId37"/>
    <p:sldId id="285" r:id="rId38"/>
    <p:sldId id="286" r:id="rId39"/>
    <p:sldId id="288" r:id="rId40"/>
    <p:sldId id="289" r:id="rId41"/>
    <p:sldId id="290" r:id="rId42"/>
    <p:sldId id="291" r:id="rId43"/>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FF33"/>
    <a:srgbClr val="460D54"/>
    <a:srgbClr val="FF00FF"/>
    <a:srgbClr val="FF99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023" autoAdjust="0"/>
    <p:restoredTop sz="87621" autoAdjust="0"/>
  </p:normalViewPr>
  <p:slideViewPr>
    <p:cSldViewPr>
      <p:cViewPr varScale="1">
        <p:scale>
          <a:sx n="75" d="100"/>
          <a:sy n="75" d="100"/>
        </p:scale>
        <p:origin x="66" y="378"/>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rtlCol="0"/>
          <a:lstStyle>
            <a:lvl1pPr algn="l" latinLnBrk="0">
              <a:defRPr lang="fr-FR" sz="1200"/>
            </a:lvl1pPr>
            <a:extLst/>
          </a:lstStyle>
          <a:p>
            <a:endParaRPr lang="fr-FR"/>
          </a:p>
        </p:txBody>
      </p:sp>
      <p:sp>
        <p:nvSpPr>
          <p:cNvPr id="3" name="Date Placeholder 2"/>
          <p:cNvSpPr>
            <a:spLocks noGrp="1"/>
          </p:cNvSpPr>
          <p:nvPr>
            <p:ph type="dt" idx="1"/>
          </p:nvPr>
        </p:nvSpPr>
        <p:spPr>
          <a:xfrm>
            <a:off x="3884613" y="0"/>
            <a:ext cx="2971800" cy="457200"/>
          </a:xfrm>
          <a:prstGeom prst="rect">
            <a:avLst/>
          </a:prstGeom>
        </p:spPr>
        <p:txBody>
          <a:bodyPr vert="horz" rtlCol="0"/>
          <a:lstStyle>
            <a:lvl1pPr algn="r" latinLnBrk="0">
              <a:defRPr lang="fr-FR" sz="1200"/>
            </a:lvl1pPr>
            <a:extLst/>
          </a:lstStyle>
          <a:p>
            <a:fld id="{A8ADFD5B-A66C-449C-B6E8-FB716D07777D}" type="datetimeFigureOut">
              <a:rPr lang="ar-DZ"/>
              <a:pPr/>
              <a:t>17-06-1441</a:t>
            </a:fld>
            <a:endParaRPr lang="fr-FR"/>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rtlCol="0" anchor="ctr"/>
          <a:lstStyle/>
          <a:p>
            <a:endParaRPr lang="fr-FR"/>
          </a:p>
        </p:txBody>
      </p:sp>
      <p:sp>
        <p:nvSpPr>
          <p:cNvPr id="5" name="Notes Placeholder 4"/>
          <p:cNvSpPr>
            <a:spLocks noGrp="1"/>
          </p:cNvSpPr>
          <p:nvPr>
            <p:ph type="body" sz="quarter" idx="3"/>
          </p:nvPr>
        </p:nvSpPr>
        <p:spPr>
          <a:xfrm>
            <a:off x="685800" y="4343400"/>
            <a:ext cx="5486400" cy="4114800"/>
          </a:xfrm>
          <a:prstGeom prst="rect">
            <a:avLst/>
          </a:prstGeom>
        </p:spPr>
        <p:txBody>
          <a:bodyPr vert="horz" rtlCol="0">
            <a:normAutofit/>
          </a:bodyPr>
          <a:lstStyle/>
          <a:p>
            <a:pPr lvl="0"/>
            <a:r>
              <a:rPr lang="fr-FR"/>
              <a:t>Cliquez pour modifier les styles du texte du masque</a:t>
            </a:r>
          </a:p>
          <a:p>
            <a:pPr lvl="1"/>
            <a:r>
              <a:rPr lang="fr-FR"/>
              <a:t>Niveau 2</a:t>
            </a:r>
          </a:p>
          <a:p>
            <a:pPr lvl="2"/>
            <a:r>
              <a:rPr lang="fr-FR"/>
              <a:t>Niveau 3</a:t>
            </a:r>
          </a:p>
          <a:p>
            <a:pPr lvl="3"/>
            <a:r>
              <a:rPr lang="fr-FR"/>
              <a:t>Niveau 4</a:t>
            </a:r>
          </a:p>
          <a:p>
            <a:pPr lvl="4"/>
            <a:r>
              <a:rPr lang="fr-FR"/>
              <a:t>Niveau 5</a:t>
            </a:r>
          </a:p>
        </p:txBody>
      </p:sp>
      <p:sp>
        <p:nvSpPr>
          <p:cNvPr id="6" name="Footer Placeholder 5"/>
          <p:cNvSpPr>
            <a:spLocks noGrp="1"/>
          </p:cNvSpPr>
          <p:nvPr>
            <p:ph type="ftr" sz="quarter" idx="4"/>
          </p:nvPr>
        </p:nvSpPr>
        <p:spPr>
          <a:xfrm>
            <a:off x="0" y="8685213"/>
            <a:ext cx="2971800" cy="457200"/>
          </a:xfrm>
          <a:prstGeom prst="rect">
            <a:avLst/>
          </a:prstGeom>
        </p:spPr>
        <p:txBody>
          <a:bodyPr vert="horz" rtlCol="0" anchor="b"/>
          <a:lstStyle>
            <a:lvl1pPr algn="l" latinLnBrk="0">
              <a:defRPr lang="fr-FR" sz="1200"/>
            </a:lvl1pPr>
            <a:extLst/>
          </a:lstStyle>
          <a:p>
            <a:endParaRPr lang="fr-F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rtlCol="0" anchor="b"/>
          <a:lstStyle>
            <a:lvl1pPr algn="r" latinLnBrk="0">
              <a:defRPr lang="fr-FR" sz="1200"/>
            </a:lvl1pPr>
            <a:extLst/>
          </a:lstStyle>
          <a:p>
            <a:fld id="{CA5D3BF3-D352-46FC-8343-31F56E6730EA}" type="slidenum">
              <a:rPr/>
              <a:pPr/>
              <a:t>‹N°›</a:t>
            </a:fld>
            <a:endParaRPr lang="fr-FR"/>
          </a:p>
        </p:txBody>
      </p:sp>
    </p:spTree>
  </p:cSld>
  <p:clrMap bg1="lt1" tx1="dk1" bg2="lt2" tx2="dk2" accent1="accent1" accent2="accent2" accent3="accent3" accent4="accent4" accent5="accent5" accent6="accent6" hlink="hlink" folHlink="folHlink"/>
  <p:notesStyle>
    <a:lvl1pPr marL="0" algn="l" rtl="0" latinLnBrk="0">
      <a:defRPr lang="fr-FR" sz="1200" kern="1200">
        <a:solidFill>
          <a:schemeClr val="tx1"/>
        </a:solidFill>
        <a:latin typeface="+mn-lt"/>
        <a:ea typeface="+mn-ea"/>
        <a:cs typeface="+mn-cs"/>
      </a:defRPr>
    </a:lvl1pPr>
    <a:lvl2pPr marL="457200" algn="l" rtl="0" latinLnBrk="0">
      <a:defRPr lang="fr-FR" sz="1200" kern="1200">
        <a:solidFill>
          <a:schemeClr val="tx1"/>
        </a:solidFill>
        <a:latin typeface="+mn-lt"/>
        <a:ea typeface="+mn-ea"/>
        <a:cs typeface="+mn-cs"/>
      </a:defRPr>
    </a:lvl2pPr>
    <a:lvl3pPr marL="914400" algn="l" rtl="0" latinLnBrk="0">
      <a:defRPr lang="fr-FR" sz="1200" kern="1200">
        <a:solidFill>
          <a:schemeClr val="tx1"/>
        </a:solidFill>
        <a:latin typeface="+mn-lt"/>
        <a:ea typeface="+mn-ea"/>
        <a:cs typeface="+mn-cs"/>
      </a:defRPr>
    </a:lvl3pPr>
    <a:lvl4pPr marL="1371600" algn="l" rtl="0" latinLnBrk="0">
      <a:defRPr lang="fr-FR" sz="1200" kern="1200">
        <a:solidFill>
          <a:schemeClr val="tx1"/>
        </a:solidFill>
        <a:latin typeface="+mn-lt"/>
        <a:ea typeface="+mn-ea"/>
        <a:cs typeface="+mn-cs"/>
      </a:defRPr>
    </a:lvl4pPr>
    <a:lvl5pPr marL="1828800" algn="l" rtl="0" latinLnBrk="0">
      <a:defRPr lang="fr-FR" sz="1200" kern="1200">
        <a:solidFill>
          <a:schemeClr val="tx1"/>
        </a:solidFill>
        <a:latin typeface="+mn-lt"/>
        <a:ea typeface="+mn-ea"/>
        <a:cs typeface="+mn-cs"/>
      </a:defRPr>
    </a:lvl5pPr>
    <a:lvl6pPr marL="2286000" algn="l" rtl="0" latinLnBrk="0">
      <a:defRPr lang="fr-FR" sz="1200" kern="1200">
        <a:solidFill>
          <a:schemeClr val="tx1"/>
        </a:solidFill>
        <a:latin typeface="+mn-lt"/>
        <a:ea typeface="+mn-ea"/>
        <a:cs typeface="+mn-cs"/>
      </a:defRPr>
    </a:lvl6pPr>
    <a:lvl7pPr marL="2743200" algn="l" rtl="0" latinLnBrk="0">
      <a:defRPr lang="fr-FR" sz="1200" kern="1200">
        <a:solidFill>
          <a:schemeClr val="tx1"/>
        </a:solidFill>
        <a:latin typeface="+mn-lt"/>
        <a:ea typeface="+mn-ea"/>
        <a:cs typeface="+mn-cs"/>
      </a:defRPr>
    </a:lvl7pPr>
    <a:lvl8pPr marL="3200400" algn="l" rtl="0" latinLnBrk="0">
      <a:defRPr lang="fr-FR" sz="1200" kern="1200">
        <a:solidFill>
          <a:schemeClr val="tx1"/>
        </a:solidFill>
        <a:latin typeface="+mn-lt"/>
        <a:ea typeface="+mn-ea"/>
        <a:cs typeface="+mn-cs"/>
      </a:defRPr>
    </a:lvl8pPr>
    <a:lvl9pPr marL="3657600" algn="l" rtl="0" latinLnBrk="0">
      <a:defRPr lang="fr-FR" sz="1200" kern="1200">
        <a:solidFill>
          <a:schemeClr val="tx1"/>
        </a:solidFill>
        <a:latin typeface="+mn-lt"/>
        <a:ea typeface="+mn-ea"/>
        <a:cs typeface="+mn-cs"/>
      </a:defRPr>
    </a:lvl9pPr>
    <a:extLst/>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dirty="0"/>
          </a:p>
        </p:txBody>
      </p:sp>
      <p:sp>
        <p:nvSpPr>
          <p:cNvPr id="4" name="Rectangle 3"/>
          <p:cNvSpPr>
            <a:spLocks noGrp="1"/>
          </p:cNvSpPr>
          <p:nvPr>
            <p:ph type="sldNum" sz="quarter" idx="10"/>
          </p:nvPr>
        </p:nvSpPr>
        <p:spPr/>
        <p:txBody>
          <a:bodyPr/>
          <a:lstStyle/>
          <a:p>
            <a:fld id="{CA5D3BF3-D352-46FC-8343-31F56E6730EA}" type="slidenum">
              <a:rPr lang="fr-FR" smtClean="0"/>
              <a:pPr/>
              <a:t>1</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a:p>
        </p:txBody>
      </p:sp>
      <p:sp>
        <p:nvSpPr>
          <p:cNvPr id="4" name="Rectangle 3"/>
          <p:cNvSpPr>
            <a:spLocks noGrp="1"/>
          </p:cNvSpPr>
          <p:nvPr>
            <p:ph type="sldNum" sz="quarter" idx="10"/>
          </p:nvPr>
        </p:nvSpPr>
        <p:spPr/>
        <p:txBody>
          <a:bodyPr/>
          <a:lstStyle/>
          <a:p>
            <a:fld id="{CA5D3BF3-D352-46FC-8343-31F56E6730EA}" type="slidenum">
              <a:rPr lang="fr-FR" smtClean="0"/>
              <a:pPr/>
              <a:t>12</a:t>
            </a:fld>
            <a:endParaRPr lang="fr-FR"/>
          </a:p>
        </p:txBody>
      </p:sp>
    </p:spTree>
    <p:extLst>
      <p:ext uri="{BB962C8B-B14F-4D97-AF65-F5344CB8AC3E}">
        <p14:creationId xmlns:p14="http://schemas.microsoft.com/office/powerpoint/2010/main" val="27532610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a:p>
        </p:txBody>
      </p:sp>
      <p:sp>
        <p:nvSpPr>
          <p:cNvPr id="4" name="Rectangle 3"/>
          <p:cNvSpPr>
            <a:spLocks noGrp="1"/>
          </p:cNvSpPr>
          <p:nvPr>
            <p:ph type="sldNum" sz="quarter" idx="10"/>
          </p:nvPr>
        </p:nvSpPr>
        <p:spPr/>
        <p:txBody>
          <a:bodyPr/>
          <a:lstStyle/>
          <a:p>
            <a:fld id="{CA5D3BF3-D352-46FC-8343-31F56E6730EA}" type="slidenum">
              <a:rPr lang="fr-FR" smtClean="0"/>
              <a:pPr/>
              <a:t>14</a:t>
            </a:fld>
            <a:endParaRPr lang="fr-FR"/>
          </a:p>
        </p:txBody>
      </p:sp>
    </p:spTree>
    <p:extLst>
      <p:ext uri="{BB962C8B-B14F-4D97-AF65-F5344CB8AC3E}">
        <p14:creationId xmlns:p14="http://schemas.microsoft.com/office/powerpoint/2010/main" val="8895388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a:p>
        </p:txBody>
      </p:sp>
      <p:sp>
        <p:nvSpPr>
          <p:cNvPr id="4" name="Rectangle 3"/>
          <p:cNvSpPr>
            <a:spLocks noGrp="1"/>
          </p:cNvSpPr>
          <p:nvPr>
            <p:ph type="sldNum" sz="quarter" idx="10"/>
          </p:nvPr>
        </p:nvSpPr>
        <p:spPr/>
        <p:txBody>
          <a:bodyPr/>
          <a:lstStyle/>
          <a:p>
            <a:fld id="{CA5D3BF3-D352-46FC-8343-31F56E6730EA}" type="slidenum">
              <a:rPr lang="fr-FR" smtClean="0"/>
              <a:pPr/>
              <a:t>15</a:t>
            </a:fld>
            <a:endParaRPr lang="fr-FR"/>
          </a:p>
        </p:txBody>
      </p:sp>
    </p:spTree>
    <p:extLst>
      <p:ext uri="{BB962C8B-B14F-4D97-AF65-F5344CB8AC3E}">
        <p14:creationId xmlns:p14="http://schemas.microsoft.com/office/powerpoint/2010/main" val="5627354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a:p>
        </p:txBody>
      </p:sp>
      <p:sp>
        <p:nvSpPr>
          <p:cNvPr id="4" name="Rectangle 3"/>
          <p:cNvSpPr>
            <a:spLocks noGrp="1"/>
          </p:cNvSpPr>
          <p:nvPr>
            <p:ph type="sldNum" sz="quarter" idx="10"/>
          </p:nvPr>
        </p:nvSpPr>
        <p:spPr/>
        <p:txBody>
          <a:bodyPr/>
          <a:lstStyle/>
          <a:p>
            <a:fld id="{CA5D3BF3-D352-46FC-8343-31F56E6730EA}" type="slidenum">
              <a:rPr lang="fr-FR" smtClean="0"/>
              <a:pPr/>
              <a:t>16</a:t>
            </a:fld>
            <a:endParaRPr lang="fr-FR"/>
          </a:p>
        </p:txBody>
      </p:sp>
    </p:spTree>
    <p:extLst>
      <p:ext uri="{BB962C8B-B14F-4D97-AF65-F5344CB8AC3E}">
        <p14:creationId xmlns:p14="http://schemas.microsoft.com/office/powerpoint/2010/main" val="9790993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a:p>
        </p:txBody>
      </p:sp>
      <p:sp>
        <p:nvSpPr>
          <p:cNvPr id="4" name="Rectangle 3"/>
          <p:cNvSpPr>
            <a:spLocks noGrp="1"/>
          </p:cNvSpPr>
          <p:nvPr>
            <p:ph type="sldNum" sz="quarter" idx="10"/>
          </p:nvPr>
        </p:nvSpPr>
        <p:spPr/>
        <p:txBody>
          <a:bodyPr/>
          <a:lstStyle/>
          <a:p>
            <a:fld id="{CA5D3BF3-D352-46FC-8343-31F56E6730EA}" type="slidenum">
              <a:rPr lang="fr-FR" smtClean="0"/>
              <a:pPr/>
              <a:t>17</a:t>
            </a:fld>
            <a:endParaRPr lang="fr-FR"/>
          </a:p>
        </p:txBody>
      </p:sp>
    </p:spTree>
    <p:extLst>
      <p:ext uri="{BB962C8B-B14F-4D97-AF65-F5344CB8AC3E}">
        <p14:creationId xmlns:p14="http://schemas.microsoft.com/office/powerpoint/2010/main" val="5193574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a:p>
        </p:txBody>
      </p:sp>
      <p:sp>
        <p:nvSpPr>
          <p:cNvPr id="4" name="Rectangle 3"/>
          <p:cNvSpPr>
            <a:spLocks noGrp="1"/>
          </p:cNvSpPr>
          <p:nvPr>
            <p:ph type="sldNum" sz="quarter" idx="10"/>
          </p:nvPr>
        </p:nvSpPr>
        <p:spPr/>
        <p:txBody>
          <a:bodyPr/>
          <a:lstStyle/>
          <a:p>
            <a:fld id="{CA5D3BF3-D352-46FC-8343-31F56E6730EA}" type="slidenum">
              <a:rPr lang="fr-FR" smtClean="0"/>
              <a:pPr/>
              <a:t>18</a:t>
            </a:fld>
            <a:endParaRPr lang="fr-FR"/>
          </a:p>
        </p:txBody>
      </p:sp>
    </p:spTree>
    <p:extLst>
      <p:ext uri="{BB962C8B-B14F-4D97-AF65-F5344CB8AC3E}">
        <p14:creationId xmlns:p14="http://schemas.microsoft.com/office/powerpoint/2010/main" val="28684037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a:p>
        </p:txBody>
      </p:sp>
      <p:sp>
        <p:nvSpPr>
          <p:cNvPr id="4" name="Rectangle 3"/>
          <p:cNvSpPr>
            <a:spLocks noGrp="1"/>
          </p:cNvSpPr>
          <p:nvPr>
            <p:ph type="sldNum" sz="quarter" idx="10"/>
          </p:nvPr>
        </p:nvSpPr>
        <p:spPr/>
        <p:txBody>
          <a:bodyPr/>
          <a:lstStyle/>
          <a:p>
            <a:fld id="{CA5D3BF3-D352-46FC-8343-31F56E6730EA}" type="slidenum">
              <a:rPr lang="fr-FR" smtClean="0"/>
              <a:pPr/>
              <a:t>19</a:t>
            </a:fld>
            <a:endParaRPr lang="fr-FR"/>
          </a:p>
        </p:txBody>
      </p:sp>
    </p:spTree>
    <p:extLst>
      <p:ext uri="{BB962C8B-B14F-4D97-AF65-F5344CB8AC3E}">
        <p14:creationId xmlns:p14="http://schemas.microsoft.com/office/powerpoint/2010/main" val="31319189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a:p>
        </p:txBody>
      </p:sp>
      <p:sp>
        <p:nvSpPr>
          <p:cNvPr id="4" name="Rectangle 3"/>
          <p:cNvSpPr>
            <a:spLocks noGrp="1"/>
          </p:cNvSpPr>
          <p:nvPr>
            <p:ph type="sldNum" sz="quarter" idx="10"/>
          </p:nvPr>
        </p:nvSpPr>
        <p:spPr/>
        <p:txBody>
          <a:bodyPr/>
          <a:lstStyle/>
          <a:p>
            <a:fld id="{CA5D3BF3-D352-46FC-8343-31F56E6730EA}" type="slidenum">
              <a:rPr lang="fr-FR" smtClean="0"/>
              <a:pPr/>
              <a:t>20</a:t>
            </a:fld>
            <a:endParaRPr lang="fr-FR"/>
          </a:p>
        </p:txBody>
      </p:sp>
    </p:spTree>
    <p:extLst>
      <p:ext uri="{BB962C8B-B14F-4D97-AF65-F5344CB8AC3E}">
        <p14:creationId xmlns:p14="http://schemas.microsoft.com/office/powerpoint/2010/main" val="7198062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dirty="0"/>
          </a:p>
        </p:txBody>
      </p:sp>
      <p:sp>
        <p:nvSpPr>
          <p:cNvPr id="4" name="Rectangle 3"/>
          <p:cNvSpPr>
            <a:spLocks noGrp="1"/>
          </p:cNvSpPr>
          <p:nvPr>
            <p:ph type="sldNum" sz="quarter" idx="10"/>
          </p:nvPr>
        </p:nvSpPr>
        <p:spPr/>
        <p:txBody>
          <a:bodyPr/>
          <a:lstStyle/>
          <a:p>
            <a:fld id="{CA5D3BF3-D352-46FC-8343-31F56E6730EA}" type="slidenum">
              <a:rPr lang="fr-FR" smtClean="0"/>
              <a:pPr/>
              <a:t>21</a:t>
            </a:fld>
            <a:endParaRPr lang="fr-FR"/>
          </a:p>
        </p:txBody>
      </p:sp>
    </p:spTree>
    <p:extLst>
      <p:ext uri="{BB962C8B-B14F-4D97-AF65-F5344CB8AC3E}">
        <p14:creationId xmlns:p14="http://schemas.microsoft.com/office/powerpoint/2010/main" val="33121872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dirty="0"/>
          </a:p>
        </p:txBody>
      </p:sp>
      <p:sp>
        <p:nvSpPr>
          <p:cNvPr id="4" name="Rectangle 3"/>
          <p:cNvSpPr>
            <a:spLocks noGrp="1"/>
          </p:cNvSpPr>
          <p:nvPr>
            <p:ph type="sldNum" sz="quarter" idx="10"/>
          </p:nvPr>
        </p:nvSpPr>
        <p:spPr/>
        <p:txBody>
          <a:bodyPr/>
          <a:lstStyle/>
          <a:p>
            <a:fld id="{CA5D3BF3-D352-46FC-8343-31F56E6730EA}" type="slidenum">
              <a:rPr lang="fr-FR" smtClean="0"/>
              <a:pPr/>
              <a:t>22</a:t>
            </a:fld>
            <a:endParaRPr lang="fr-FR"/>
          </a:p>
        </p:txBody>
      </p:sp>
    </p:spTree>
    <p:extLst>
      <p:ext uri="{BB962C8B-B14F-4D97-AF65-F5344CB8AC3E}">
        <p14:creationId xmlns:p14="http://schemas.microsoft.com/office/powerpoint/2010/main" val="39623366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a:p>
        </p:txBody>
      </p:sp>
      <p:sp>
        <p:nvSpPr>
          <p:cNvPr id="4" name="Rectangle 3"/>
          <p:cNvSpPr>
            <a:spLocks noGrp="1"/>
          </p:cNvSpPr>
          <p:nvPr>
            <p:ph type="sldNum" sz="quarter" idx="10"/>
          </p:nvPr>
        </p:nvSpPr>
        <p:spPr/>
        <p:txBody>
          <a:bodyPr/>
          <a:lstStyle/>
          <a:p>
            <a:fld id="{CA5D3BF3-D352-46FC-8343-31F56E6730EA}" type="slidenum">
              <a:rPr lang="fr-FR" smtClean="0"/>
              <a:pPr/>
              <a:t>2</a:t>
            </a:fld>
            <a:endParaRPr lang="fr-F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dirty="0"/>
          </a:p>
        </p:txBody>
      </p:sp>
      <p:sp>
        <p:nvSpPr>
          <p:cNvPr id="4" name="Rectangle 3"/>
          <p:cNvSpPr>
            <a:spLocks noGrp="1"/>
          </p:cNvSpPr>
          <p:nvPr>
            <p:ph type="sldNum" sz="quarter" idx="10"/>
          </p:nvPr>
        </p:nvSpPr>
        <p:spPr/>
        <p:txBody>
          <a:bodyPr/>
          <a:lstStyle/>
          <a:p>
            <a:fld id="{CA5D3BF3-D352-46FC-8343-31F56E6730EA}" type="slidenum">
              <a:rPr lang="fr-FR" smtClean="0"/>
              <a:pPr/>
              <a:t>23</a:t>
            </a:fld>
            <a:endParaRPr lang="fr-FR"/>
          </a:p>
        </p:txBody>
      </p:sp>
    </p:spTree>
    <p:extLst>
      <p:ext uri="{BB962C8B-B14F-4D97-AF65-F5344CB8AC3E}">
        <p14:creationId xmlns:p14="http://schemas.microsoft.com/office/powerpoint/2010/main" val="15319843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dirty="0"/>
          </a:p>
        </p:txBody>
      </p:sp>
      <p:sp>
        <p:nvSpPr>
          <p:cNvPr id="4" name="Rectangle 3"/>
          <p:cNvSpPr>
            <a:spLocks noGrp="1"/>
          </p:cNvSpPr>
          <p:nvPr>
            <p:ph type="sldNum" sz="quarter" idx="10"/>
          </p:nvPr>
        </p:nvSpPr>
        <p:spPr/>
        <p:txBody>
          <a:bodyPr/>
          <a:lstStyle/>
          <a:p>
            <a:fld id="{CA5D3BF3-D352-46FC-8343-31F56E6730EA}" type="slidenum">
              <a:rPr lang="fr-FR" smtClean="0"/>
              <a:pPr/>
              <a:t>33</a:t>
            </a:fld>
            <a:endParaRPr lang="fr-FR"/>
          </a:p>
        </p:txBody>
      </p:sp>
    </p:spTree>
    <p:extLst>
      <p:ext uri="{BB962C8B-B14F-4D97-AF65-F5344CB8AC3E}">
        <p14:creationId xmlns:p14="http://schemas.microsoft.com/office/powerpoint/2010/main" val="32777147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dirty="0"/>
          </a:p>
        </p:txBody>
      </p:sp>
      <p:sp>
        <p:nvSpPr>
          <p:cNvPr id="4" name="Rectangle 3"/>
          <p:cNvSpPr>
            <a:spLocks noGrp="1"/>
          </p:cNvSpPr>
          <p:nvPr>
            <p:ph type="sldNum" sz="quarter" idx="10"/>
          </p:nvPr>
        </p:nvSpPr>
        <p:spPr/>
        <p:txBody>
          <a:bodyPr/>
          <a:lstStyle/>
          <a:p>
            <a:fld id="{CA5D3BF3-D352-46FC-8343-31F56E6730EA}" type="slidenum">
              <a:rPr lang="fr-FR" smtClean="0"/>
              <a:pPr/>
              <a:t>34</a:t>
            </a:fld>
            <a:endParaRPr lang="fr-FR"/>
          </a:p>
        </p:txBody>
      </p:sp>
    </p:spTree>
    <p:extLst>
      <p:ext uri="{BB962C8B-B14F-4D97-AF65-F5344CB8AC3E}">
        <p14:creationId xmlns:p14="http://schemas.microsoft.com/office/powerpoint/2010/main" val="9568265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dirty="0"/>
          </a:p>
        </p:txBody>
      </p:sp>
      <p:sp>
        <p:nvSpPr>
          <p:cNvPr id="4" name="Rectangle 3"/>
          <p:cNvSpPr>
            <a:spLocks noGrp="1"/>
          </p:cNvSpPr>
          <p:nvPr>
            <p:ph type="sldNum" sz="quarter" idx="10"/>
          </p:nvPr>
        </p:nvSpPr>
        <p:spPr/>
        <p:txBody>
          <a:bodyPr/>
          <a:lstStyle/>
          <a:p>
            <a:fld id="{CA5D3BF3-D352-46FC-8343-31F56E6730EA}" type="slidenum">
              <a:rPr lang="fr-FR" smtClean="0"/>
              <a:pPr/>
              <a:t>35</a:t>
            </a:fld>
            <a:endParaRPr lang="fr-F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dirty="0"/>
          </a:p>
        </p:txBody>
      </p:sp>
      <p:sp>
        <p:nvSpPr>
          <p:cNvPr id="4" name="Rectangle 3"/>
          <p:cNvSpPr>
            <a:spLocks noGrp="1"/>
          </p:cNvSpPr>
          <p:nvPr>
            <p:ph type="sldNum" sz="quarter" idx="10"/>
          </p:nvPr>
        </p:nvSpPr>
        <p:spPr/>
        <p:txBody>
          <a:bodyPr/>
          <a:lstStyle/>
          <a:p>
            <a:fld id="{CA5D3BF3-D352-46FC-8343-31F56E6730EA}" type="slidenum">
              <a:rPr lang="fr-FR" smtClean="0"/>
              <a:pPr/>
              <a:t>36</a:t>
            </a:fld>
            <a:endParaRPr lang="fr-FR"/>
          </a:p>
        </p:txBody>
      </p:sp>
    </p:spTree>
    <p:extLst>
      <p:ext uri="{BB962C8B-B14F-4D97-AF65-F5344CB8AC3E}">
        <p14:creationId xmlns:p14="http://schemas.microsoft.com/office/powerpoint/2010/main" val="22692842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dirty="0"/>
          </a:p>
        </p:txBody>
      </p:sp>
      <p:sp>
        <p:nvSpPr>
          <p:cNvPr id="4" name="Rectangle 3"/>
          <p:cNvSpPr>
            <a:spLocks noGrp="1"/>
          </p:cNvSpPr>
          <p:nvPr>
            <p:ph type="sldNum" sz="quarter" idx="10"/>
          </p:nvPr>
        </p:nvSpPr>
        <p:spPr/>
        <p:txBody>
          <a:bodyPr/>
          <a:lstStyle/>
          <a:p>
            <a:fld id="{CA5D3BF3-D352-46FC-8343-31F56E6730EA}" type="slidenum">
              <a:rPr lang="fr-FR" smtClean="0"/>
              <a:pPr/>
              <a:t>37</a:t>
            </a:fld>
            <a:endParaRPr lang="fr-FR"/>
          </a:p>
        </p:txBody>
      </p:sp>
    </p:spTree>
    <p:extLst>
      <p:ext uri="{BB962C8B-B14F-4D97-AF65-F5344CB8AC3E}">
        <p14:creationId xmlns:p14="http://schemas.microsoft.com/office/powerpoint/2010/main" val="5282272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dirty="0"/>
          </a:p>
        </p:txBody>
      </p:sp>
      <p:sp>
        <p:nvSpPr>
          <p:cNvPr id="4" name="Rectangle 3"/>
          <p:cNvSpPr>
            <a:spLocks noGrp="1"/>
          </p:cNvSpPr>
          <p:nvPr>
            <p:ph type="sldNum" sz="quarter" idx="10"/>
          </p:nvPr>
        </p:nvSpPr>
        <p:spPr/>
        <p:txBody>
          <a:bodyPr/>
          <a:lstStyle/>
          <a:p>
            <a:fld id="{CA5D3BF3-D352-46FC-8343-31F56E6730EA}" type="slidenum">
              <a:rPr lang="fr-FR" smtClean="0"/>
              <a:pPr/>
              <a:t>38</a:t>
            </a:fld>
            <a:endParaRPr lang="fr-FR"/>
          </a:p>
        </p:txBody>
      </p:sp>
    </p:spTree>
    <p:extLst>
      <p:ext uri="{BB962C8B-B14F-4D97-AF65-F5344CB8AC3E}">
        <p14:creationId xmlns:p14="http://schemas.microsoft.com/office/powerpoint/2010/main" val="32844773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dirty="0"/>
          </a:p>
        </p:txBody>
      </p:sp>
      <p:sp>
        <p:nvSpPr>
          <p:cNvPr id="4" name="Rectangle 3"/>
          <p:cNvSpPr>
            <a:spLocks noGrp="1"/>
          </p:cNvSpPr>
          <p:nvPr>
            <p:ph type="sldNum" sz="quarter" idx="10"/>
          </p:nvPr>
        </p:nvSpPr>
        <p:spPr/>
        <p:txBody>
          <a:bodyPr/>
          <a:lstStyle/>
          <a:p>
            <a:fld id="{CA5D3BF3-D352-46FC-8343-31F56E6730EA}" type="slidenum">
              <a:rPr lang="fr-FR" smtClean="0"/>
              <a:pPr/>
              <a:t>39</a:t>
            </a:fld>
            <a:endParaRPr lang="fr-FR"/>
          </a:p>
        </p:txBody>
      </p:sp>
    </p:spTree>
    <p:extLst>
      <p:ext uri="{BB962C8B-B14F-4D97-AF65-F5344CB8AC3E}">
        <p14:creationId xmlns:p14="http://schemas.microsoft.com/office/powerpoint/2010/main" val="32164052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dirty="0"/>
          </a:p>
        </p:txBody>
      </p:sp>
      <p:sp>
        <p:nvSpPr>
          <p:cNvPr id="4" name="Rectangle 3"/>
          <p:cNvSpPr>
            <a:spLocks noGrp="1"/>
          </p:cNvSpPr>
          <p:nvPr>
            <p:ph type="sldNum" sz="quarter" idx="10"/>
          </p:nvPr>
        </p:nvSpPr>
        <p:spPr/>
        <p:txBody>
          <a:bodyPr/>
          <a:lstStyle/>
          <a:p>
            <a:fld id="{CA5D3BF3-D352-46FC-8343-31F56E6730EA}" type="slidenum">
              <a:rPr lang="fr-FR" smtClean="0"/>
              <a:pPr/>
              <a:t>40</a:t>
            </a:fld>
            <a:endParaRPr lang="fr-FR"/>
          </a:p>
        </p:txBody>
      </p:sp>
    </p:spTree>
    <p:extLst>
      <p:ext uri="{BB962C8B-B14F-4D97-AF65-F5344CB8AC3E}">
        <p14:creationId xmlns:p14="http://schemas.microsoft.com/office/powerpoint/2010/main" val="26814404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dirty="0"/>
          </a:p>
        </p:txBody>
      </p:sp>
      <p:sp>
        <p:nvSpPr>
          <p:cNvPr id="4" name="Rectangle 3"/>
          <p:cNvSpPr>
            <a:spLocks noGrp="1"/>
          </p:cNvSpPr>
          <p:nvPr>
            <p:ph type="sldNum" sz="quarter" idx="10"/>
          </p:nvPr>
        </p:nvSpPr>
        <p:spPr/>
        <p:txBody>
          <a:bodyPr/>
          <a:lstStyle/>
          <a:p>
            <a:fld id="{CA5D3BF3-D352-46FC-8343-31F56E6730EA}" type="slidenum">
              <a:rPr lang="fr-FR" smtClean="0"/>
              <a:pPr/>
              <a:t>41</a:t>
            </a:fld>
            <a:endParaRPr lang="fr-FR"/>
          </a:p>
        </p:txBody>
      </p:sp>
    </p:spTree>
    <p:extLst>
      <p:ext uri="{BB962C8B-B14F-4D97-AF65-F5344CB8AC3E}">
        <p14:creationId xmlns:p14="http://schemas.microsoft.com/office/powerpoint/2010/main" val="16047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a:p>
        </p:txBody>
      </p:sp>
      <p:sp>
        <p:nvSpPr>
          <p:cNvPr id="4" name="Rectangle 3"/>
          <p:cNvSpPr>
            <a:spLocks noGrp="1"/>
          </p:cNvSpPr>
          <p:nvPr>
            <p:ph type="sldNum" sz="quarter" idx="10"/>
          </p:nvPr>
        </p:nvSpPr>
        <p:spPr/>
        <p:txBody>
          <a:bodyPr/>
          <a:lstStyle/>
          <a:p>
            <a:fld id="{CA5D3BF3-D352-46FC-8343-31F56E6730EA}" type="slidenum">
              <a:rPr lang="fr-FR" smtClean="0"/>
              <a:pPr/>
              <a:t>3</a:t>
            </a:fld>
            <a:endParaRPr lang="fr-FR"/>
          </a:p>
        </p:txBody>
      </p:sp>
    </p:spTree>
    <p:extLst>
      <p:ext uri="{BB962C8B-B14F-4D97-AF65-F5344CB8AC3E}">
        <p14:creationId xmlns:p14="http://schemas.microsoft.com/office/powerpoint/2010/main" val="4822263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dirty="0"/>
          </a:p>
        </p:txBody>
      </p:sp>
      <p:sp>
        <p:nvSpPr>
          <p:cNvPr id="4" name="Rectangle 3"/>
          <p:cNvSpPr>
            <a:spLocks noGrp="1"/>
          </p:cNvSpPr>
          <p:nvPr>
            <p:ph type="sldNum" sz="quarter" idx="10"/>
          </p:nvPr>
        </p:nvSpPr>
        <p:spPr/>
        <p:txBody>
          <a:bodyPr/>
          <a:lstStyle/>
          <a:p>
            <a:fld id="{CA5D3BF3-D352-46FC-8343-31F56E6730EA}" type="slidenum">
              <a:rPr lang="fr-FR" smtClean="0"/>
              <a:pPr/>
              <a:t>42</a:t>
            </a:fld>
            <a:endParaRPr lang="fr-FR"/>
          </a:p>
        </p:txBody>
      </p:sp>
    </p:spTree>
    <p:extLst>
      <p:ext uri="{BB962C8B-B14F-4D97-AF65-F5344CB8AC3E}">
        <p14:creationId xmlns:p14="http://schemas.microsoft.com/office/powerpoint/2010/main" val="1520749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a:p>
        </p:txBody>
      </p:sp>
      <p:sp>
        <p:nvSpPr>
          <p:cNvPr id="4" name="Rectangle 3"/>
          <p:cNvSpPr>
            <a:spLocks noGrp="1"/>
          </p:cNvSpPr>
          <p:nvPr>
            <p:ph type="sldNum" sz="quarter" idx="10"/>
          </p:nvPr>
        </p:nvSpPr>
        <p:spPr/>
        <p:txBody>
          <a:bodyPr/>
          <a:lstStyle/>
          <a:p>
            <a:fld id="{CA5D3BF3-D352-46FC-8343-31F56E6730EA}" type="slidenum">
              <a:rPr lang="fr-FR" smtClean="0"/>
              <a:pPr/>
              <a:t>4</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a:p>
        </p:txBody>
      </p:sp>
      <p:sp>
        <p:nvSpPr>
          <p:cNvPr id="4" name="Rectangle 3"/>
          <p:cNvSpPr>
            <a:spLocks noGrp="1"/>
          </p:cNvSpPr>
          <p:nvPr>
            <p:ph type="sldNum" sz="quarter" idx="10"/>
          </p:nvPr>
        </p:nvSpPr>
        <p:spPr/>
        <p:txBody>
          <a:bodyPr/>
          <a:lstStyle/>
          <a:p>
            <a:fld id="{CA5D3BF3-D352-46FC-8343-31F56E6730EA}"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a:p>
        </p:txBody>
      </p:sp>
      <p:sp>
        <p:nvSpPr>
          <p:cNvPr id="4" name="Rectangle 3"/>
          <p:cNvSpPr>
            <a:spLocks noGrp="1"/>
          </p:cNvSpPr>
          <p:nvPr>
            <p:ph type="sldNum" sz="quarter" idx="10"/>
          </p:nvPr>
        </p:nvSpPr>
        <p:spPr/>
        <p:txBody>
          <a:bodyPr/>
          <a:lstStyle/>
          <a:p>
            <a:fld id="{CA5D3BF3-D352-46FC-8343-31F56E6730EA}" type="slidenum">
              <a:rPr lang="fr-FR" smtClean="0"/>
              <a:pPr/>
              <a:t>8</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a:p>
        </p:txBody>
      </p:sp>
      <p:sp>
        <p:nvSpPr>
          <p:cNvPr id="4" name="Rectangle 3"/>
          <p:cNvSpPr>
            <a:spLocks noGrp="1"/>
          </p:cNvSpPr>
          <p:nvPr>
            <p:ph type="sldNum" sz="quarter" idx="10"/>
          </p:nvPr>
        </p:nvSpPr>
        <p:spPr/>
        <p:txBody>
          <a:bodyPr/>
          <a:lstStyle/>
          <a:p>
            <a:fld id="{CA5D3BF3-D352-46FC-8343-31F56E6730EA}" type="slidenum">
              <a:rPr lang="fr-FR" smtClean="0"/>
              <a:pPr/>
              <a:t>9</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a:p>
        </p:txBody>
      </p:sp>
      <p:sp>
        <p:nvSpPr>
          <p:cNvPr id="4" name="Rectangle 3"/>
          <p:cNvSpPr>
            <a:spLocks noGrp="1"/>
          </p:cNvSpPr>
          <p:nvPr>
            <p:ph type="sldNum" sz="quarter" idx="10"/>
          </p:nvPr>
        </p:nvSpPr>
        <p:spPr/>
        <p:txBody>
          <a:bodyPr/>
          <a:lstStyle/>
          <a:p>
            <a:fld id="{CA5D3BF3-D352-46FC-8343-31F56E6730EA}" type="slidenum">
              <a:rPr lang="fr-FR" smtClean="0"/>
              <a:pPr/>
              <a:t>10</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a:p>
        </p:txBody>
      </p:sp>
      <p:sp>
        <p:nvSpPr>
          <p:cNvPr id="4" name="Rectangle 3"/>
          <p:cNvSpPr>
            <a:spLocks noGrp="1"/>
          </p:cNvSpPr>
          <p:nvPr>
            <p:ph type="sldNum" sz="quarter" idx="10"/>
          </p:nvPr>
        </p:nvSpPr>
        <p:spPr/>
        <p:txBody>
          <a:bodyPr/>
          <a:lstStyle/>
          <a:p>
            <a:fld id="{CA5D3BF3-D352-46FC-8343-31F56E6730EA}" type="slidenum">
              <a:rPr lang="fr-FR" smtClean="0"/>
              <a:pPr/>
              <a:t>11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ctrTitle"/>
          </p:nvPr>
        </p:nvSpPr>
        <p:spPr>
          <a:xfrm>
            <a:off x="2971799" y="1473200"/>
            <a:ext cx="5398295" cy="1816098"/>
          </a:xfrm>
        </p:spPr>
        <p:txBody>
          <a:bodyPr anchor="b">
            <a:normAutofit/>
          </a:bodyPr>
          <a:lstStyle>
            <a:lvl1pPr algn="r">
              <a:defRPr sz="3600">
                <a:effectLst/>
              </a:defRPr>
            </a:lvl1pPr>
          </a:lstStyle>
          <a:p>
            <a:r>
              <a:rPr lang="fr-FR" smtClean="0"/>
              <a:t>Modifiez le style du titre</a:t>
            </a:r>
            <a:endParaRPr lang="en-US" dirty="0"/>
          </a:p>
        </p:txBody>
      </p:sp>
      <p:sp>
        <p:nvSpPr>
          <p:cNvPr id="3" name="Subtitle 2"/>
          <p:cNvSpPr>
            <a:spLocks noGrp="1"/>
          </p:cNvSpPr>
          <p:nvPr>
            <p:ph type="subTitle" idx="1"/>
          </p:nvPr>
        </p:nvSpPr>
        <p:spPr>
          <a:xfrm>
            <a:off x="2971799" y="3289300"/>
            <a:ext cx="5398295" cy="1054100"/>
          </a:xfrm>
        </p:spPr>
        <p:txBody>
          <a:bodyPr anchor="t">
            <a:normAutofit/>
          </a:bodyPr>
          <a:lstStyle>
            <a:lvl1pPr marL="0" indent="0" algn="r">
              <a:buNone/>
              <a:defRPr sz="1350" cap="all">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fr-FR" smtClean="0"/>
              <a:t>Modifier le style des sous-titres du masque</a:t>
            </a:r>
            <a:endParaRPr lang="en-US" dirty="0"/>
          </a:p>
        </p:txBody>
      </p:sp>
      <p:sp>
        <p:nvSpPr>
          <p:cNvPr id="4" name="Date Placeholder 3"/>
          <p:cNvSpPr>
            <a:spLocks noGrp="1"/>
          </p:cNvSpPr>
          <p:nvPr>
            <p:ph type="dt" sz="half" idx="10"/>
          </p:nvPr>
        </p:nvSpPr>
        <p:spPr>
          <a:xfrm>
            <a:off x="6699419" y="4402932"/>
            <a:ext cx="1200150" cy="283369"/>
          </a:xfrm>
        </p:spPr>
        <p:txBody>
          <a:bodyPr/>
          <a:lstStyle/>
          <a:p>
            <a:pPr algn="ctr"/>
            <a:fld id="{047E157E-8DCB-4F70-A0AF-5EB586A91DD4}" type="datetime1">
              <a:rPr kumimoji="0" lang="fr-FR" smtClean="0">
                <a:solidFill>
                  <a:srgbClr val="FFFFFF"/>
                </a:solidFill>
              </a:rPr>
              <a:pPr algn="ctr"/>
              <a:t>11/02/2020</a:t>
            </a:fld>
            <a:endParaRPr kumimoji="0" lang="fr-FR" sz="2000">
              <a:solidFill>
                <a:srgbClr val="FFFFFF"/>
              </a:solidFill>
            </a:endParaRPr>
          </a:p>
        </p:txBody>
      </p:sp>
      <p:sp>
        <p:nvSpPr>
          <p:cNvPr id="5" name="Footer Placeholder 4"/>
          <p:cNvSpPr>
            <a:spLocks noGrp="1"/>
          </p:cNvSpPr>
          <p:nvPr>
            <p:ph type="ftr" sz="quarter" idx="11"/>
          </p:nvPr>
        </p:nvSpPr>
        <p:spPr>
          <a:xfrm>
            <a:off x="2971799" y="4402932"/>
            <a:ext cx="3670469" cy="283369"/>
          </a:xfrm>
        </p:spPr>
        <p:txBody>
          <a:bodyPr/>
          <a:lstStyle/>
          <a:p>
            <a:pPr algn="r"/>
            <a:endParaRPr kumimoji="0" lang="fr-FR">
              <a:solidFill>
                <a:schemeClr val="tx2"/>
              </a:solidFill>
            </a:endParaRPr>
          </a:p>
        </p:txBody>
      </p:sp>
      <p:sp>
        <p:nvSpPr>
          <p:cNvPr id="6" name="Slide Number Placeholder 5"/>
          <p:cNvSpPr>
            <a:spLocks noGrp="1"/>
          </p:cNvSpPr>
          <p:nvPr>
            <p:ph type="sldNum" sz="quarter" idx="12"/>
          </p:nvPr>
        </p:nvSpPr>
        <p:spPr>
          <a:xfrm>
            <a:off x="7956719" y="4402932"/>
            <a:ext cx="413375" cy="283369"/>
          </a:xfrm>
        </p:spPr>
        <p:txBody>
          <a:bodyPr/>
          <a:lstStyle/>
          <a:p>
            <a:fld id="{8F82E0A0-C266-4798-8C8F-B9F91E9DA37E}" type="slidenum">
              <a:rPr kumimoji="0" lang="fr-FR" smtClean="0">
                <a:solidFill>
                  <a:schemeClr val="tx2"/>
                </a:solidFill>
              </a:rPr>
              <a:pPr/>
              <a:t>‹N°›</a:t>
            </a:fld>
            <a:endParaRPr kumimoji="0" lang="fr-FR">
              <a:solidFill>
                <a:schemeClr val="tx2"/>
              </a:solidFill>
            </a:endParaRPr>
          </a:p>
        </p:txBody>
      </p:sp>
    </p:spTree>
    <p:extLst>
      <p:ext uri="{BB962C8B-B14F-4D97-AF65-F5344CB8AC3E}">
        <p14:creationId xmlns:p14="http://schemas.microsoft.com/office/powerpoint/2010/main" val="268609965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a:xfrm>
            <a:off x="514351" y="3549649"/>
            <a:ext cx="7598570" cy="425054"/>
          </a:xfrm>
        </p:spPr>
        <p:txBody>
          <a:bodyPr anchor="b">
            <a:normAutofit/>
          </a:bodyPr>
          <a:lstStyle>
            <a:lvl1pPr algn="l">
              <a:defRPr sz="18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028701" y="699084"/>
            <a:ext cx="6569870" cy="2373732"/>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514351" y="3974702"/>
            <a:ext cx="7598570" cy="37028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E4606EA6-EFEA-4C30-9264-4F9291A5780D}" type="datetime1">
              <a:rPr lang="ar-DZ" smtClean="0"/>
              <a:pPr/>
              <a:t>17-06-1441</a:t>
            </a:fld>
            <a:endParaRPr kumimoji="0" lang="fr-FR" sz="1400">
              <a:solidFill>
                <a:schemeClr val="tx2"/>
              </a:solidFill>
            </a:endParaRPr>
          </a:p>
        </p:txBody>
      </p:sp>
      <p:sp>
        <p:nvSpPr>
          <p:cNvPr id="6" name="Footer Placeholder 5"/>
          <p:cNvSpPr>
            <a:spLocks noGrp="1"/>
          </p:cNvSpPr>
          <p:nvPr>
            <p:ph type="ftr" sz="quarter" idx="11"/>
          </p:nvPr>
        </p:nvSpPr>
        <p:spPr/>
        <p:txBody>
          <a:bodyPr/>
          <a:lstStyle/>
          <a:p>
            <a:pPr algn="r"/>
            <a:endParaRPr kumimoji="0" lang="fr-FR" sz="1400">
              <a:solidFill>
                <a:schemeClr val="tx2"/>
              </a:solidFill>
            </a:endParaRPr>
          </a:p>
        </p:txBody>
      </p:sp>
      <p:sp>
        <p:nvSpPr>
          <p:cNvPr id="7" name="Slide Number Placeholder 6"/>
          <p:cNvSpPr>
            <a:spLocks noGrp="1"/>
          </p:cNvSpPr>
          <p:nvPr>
            <p:ph type="sldNum" sz="quarter" idx="12"/>
          </p:nvPr>
        </p:nvSpPr>
        <p:spPr/>
        <p:txBody>
          <a:bodyPr/>
          <a:lstStyle/>
          <a:p>
            <a:pPr algn="ctr"/>
            <a:fld id="{8F82E0A0-C266-4798-8C8F-B9F91E9DA37E}" type="slidenum">
              <a:rPr kumimoji="0" lang="fr-FR" sz="1400" b="1" smtClean="0">
                <a:solidFill>
                  <a:srgbClr val="FFFFFF"/>
                </a:solidFill>
              </a:rPr>
              <a:pPr algn="ctr"/>
              <a:t>‹N°›</a:t>
            </a:fld>
            <a:endParaRPr kumimoji="0" lang="fr-FR" sz="1400" b="1">
              <a:solidFill>
                <a:srgbClr val="FFFFFF"/>
              </a:solidFill>
            </a:endParaRPr>
          </a:p>
        </p:txBody>
      </p:sp>
    </p:spTree>
    <p:extLst>
      <p:ext uri="{BB962C8B-B14F-4D97-AF65-F5344CB8AC3E}">
        <p14:creationId xmlns:p14="http://schemas.microsoft.com/office/powerpoint/2010/main" val="355509399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a:xfrm>
            <a:off x="514351" y="457201"/>
            <a:ext cx="7598570" cy="2343149"/>
          </a:xfrm>
        </p:spPr>
        <p:txBody>
          <a:bodyPr anchor="ctr">
            <a:normAutofit/>
          </a:bodyPr>
          <a:lstStyle>
            <a:lvl1pPr algn="l">
              <a:defRPr sz="2400" b="0" cap="none"/>
            </a:lvl1pPr>
          </a:lstStyle>
          <a:p>
            <a:r>
              <a:rPr lang="fr-FR" smtClean="0"/>
              <a:t>Modifiez le style du titre</a:t>
            </a:r>
            <a:endParaRPr lang="en-US" dirty="0"/>
          </a:p>
        </p:txBody>
      </p:sp>
      <p:sp>
        <p:nvSpPr>
          <p:cNvPr id="3" name="Text Placeholder 2"/>
          <p:cNvSpPr>
            <a:spLocks noGrp="1"/>
          </p:cNvSpPr>
          <p:nvPr>
            <p:ph type="body" idx="1"/>
          </p:nvPr>
        </p:nvSpPr>
        <p:spPr>
          <a:xfrm>
            <a:off x="514350" y="3257550"/>
            <a:ext cx="7598571" cy="108585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E4606EA6-EFEA-4C30-9264-4F9291A5780D}" type="datetime1">
              <a:rPr lang="ar-DZ" smtClean="0"/>
              <a:pPr/>
              <a:t>17-06-1441</a:t>
            </a:fld>
            <a:endParaRPr kumimoji="0" lang="fr-FR" sz="1400">
              <a:solidFill>
                <a:schemeClr val="tx2"/>
              </a:solidFill>
            </a:endParaRPr>
          </a:p>
        </p:txBody>
      </p:sp>
      <p:sp>
        <p:nvSpPr>
          <p:cNvPr id="5" name="Footer Placeholder 4"/>
          <p:cNvSpPr>
            <a:spLocks noGrp="1"/>
          </p:cNvSpPr>
          <p:nvPr>
            <p:ph type="ftr" sz="quarter" idx="11"/>
          </p:nvPr>
        </p:nvSpPr>
        <p:spPr/>
        <p:txBody>
          <a:bodyPr/>
          <a:lstStyle/>
          <a:p>
            <a:pPr algn="r"/>
            <a:endParaRPr kumimoji="0" lang="fr-FR" sz="1400">
              <a:solidFill>
                <a:schemeClr val="tx2"/>
              </a:solidFill>
            </a:endParaRPr>
          </a:p>
        </p:txBody>
      </p:sp>
      <p:sp>
        <p:nvSpPr>
          <p:cNvPr id="6" name="Slide Number Placeholder 5"/>
          <p:cNvSpPr>
            <a:spLocks noGrp="1"/>
          </p:cNvSpPr>
          <p:nvPr>
            <p:ph type="sldNum" sz="quarter" idx="12"/>
          </p:nvPr>
        </p:nvSpPr>
        <p:spPr/>
        <p:txBody>
          <a:bodyPr/>
          <a:lstStyle/>
          <a:p>
            <a:pPr algn="ctr"/>
            <a:fld id="{8F82E0A0-C266-4798-8C8F-B9F91E9DA37E}" type="slidenum">
              <a:rPr kumimoji="0" lang="fr-FR" sz="1400" b="1" smtClean="0">
                <a:solidFill>
                  <a:srgbClr val="FFFFFF"/>
                </a:solidFill>
              </a:rPr>
              <a:pPr algn="ctr"/>
              <a:t>‹N°›</a:t>
            </a:fld>
            <a:endParaRPr kumimoji="0" lang="fr-FR" sz="1400" b="1">
              <a:solidFill>
                <a:srgbClr val="FFFFFF"/>
              </a:solidFill>
            </a:endParaRPr>
          </a:p>
        </p:txBody>
      </p:sp>
    </p:spTree>
    <p:extLst>
      <p:ext uri="{BB962C8B-B14F-4D97-AF65-F5344CB8AC3E}">
        <p14:creationId xmlns:p14="http://schemas.microsoft.com/office/powerpoint/2010/main" val="8553350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15" name="TextBox 14"/>
          <p:cNvSpPr txBox="1"/>
          <p:nvPr/>
        </p:nvSpPr>
        <p:spPr>
          <a:xfrm>
            <a:off x="7678400" y="2057400"/>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
        <p:nvSpPr>
          <p:cNvPr id="11" name="TextBox 10"/>
          <p:cNvSpPr txBox="1"/>
          <p:nvPr/>
        </p:nvSpPr>
        <p:spPr>
          <a:xfrm>
            <a:off x="366206" y="617503"/>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
        <p:nvSpPr>
          <p:cNvPr id="2" name="Title 1"/>
          <p:cNvSpPr>
            <a:spLocks noGrp="1"/>
          </p:cNvSpPr>
          <p:nvPr>
            <p:ph type="title"/>
          </p:nvPr>
        </p:nvSpPr>
        <p:spPr>
          <a:xfrm>
            <a:off x="744201" y="457201"/>
            <a:ext cx="7162799" cy="2057399"/>
          </a:xfrm>
        </p:spPr>
        <p:txBody>
          <a:bodyPr anchor="ctr">
            <a:normAutofit/>
          </a:bodyPr>
          <a:lstStyle>
            <a:lvl1pPr algn="l">
              <a:defRPr sz="2400" b="0" cap="none">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823406" y="2514600"/>
            <a:ext cx="7004388" cy="285750"/>
          </a:xfrm>
        </p:spPr>
        <p:txBody>
          <a:bodyPr anchor="ctr"/>
          <a:lstStyle>
            <a:lvl1pPr marL="0" indent="0">
              <a:buFontTx/>
              <a:buNone/>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fr-FR" smtClean="0"/>
              <a:t>Modifier les styles du texte du masque</a:t>
            </a:r>
          </a:p>
        </p:txBody>
      </p:sp>
      <p:sp>
        <p:nvSpPr>
          <p:cNvPr id="3" name="Text Placeholder 2"/>
          <p:cNvSpPr>
            <a:spLocks noGrp="1"/>
          </p:cNvSpPr>
          <p:nvPr>
            <p:ph type="body" idx="1"/>
          </p:nvPr>
        </p:nvSpPr>
        <p:spPr>
          <a:xfrm>
            <a:off x="515599" y="3257550"/>
            <a:ext cx="7614275" cy="108585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E4606EA6-EFEA-4C30-9264-4F9291A5780D}" type="datetime1">
              <a:rPr lang="ar-DZ" smtClean="0"/>
              <a:pPr/>
              <a:t>17-06-1441</a:t>
            </a:fld>
            <a:endParaRPr kumimoji="0" lang="fr-FR" sz="1400">
              <a:solidFill>
                <a:schemeClr val="tx2"/>
              </a:solidFill>
            </a:endParaRPr>
          </a:p>
        </p:txBody>
      </p:sp>
      <p:sp>
        <p:nvSpPr>
          <p:cNvPr id="5" name="Footer Placeholder 4"/>
          <p:cNvSpPr>
            <a:spLocks noGrp="1"/>
          </p:cNvSpPr>
          <p:nvPr>
            <p:ph type="ftr" sz="quarter" idx="11"/>
          </p:nvPr>
        </p:nvSpPr>
        <p:spPr/>
        <p:txBody>
          <a:bodyPr/>
          <a:lstStyle/>
          <a:p>
            <a:pPr algn="r"/>
            <a:endParaRPr kumimoji="0" lang="fr-FR" sz="1400">
              <a:solidFill>
                <a:schemeClr val="tx2"/>
              </a:solidFill>
            </a:endParaRPr>
          </a:p>
        </p:txBody>
      </p:sp>
      <p:sp>
        <p:nvSpPr>
          <p:cNvPr id="6" name="Slide Number Placeholder 5"/>
          <p:cNvSpPr>
            <a:spLocks noGrp="1"/>
          </p:cNvSpPr>
          <p:nvPr>
            <p:ph type="sldNum" sz="quarter" idx="12"/>
          </p:nvPr>
        </p:nvSpPr>
        <p:spPr/>
        <p:txBody>
          <a:bodyPr/>
          <a:lstStyle/>
          <a:p>
            <a:pPr algn="ctr"/>
            <a:fld id="{8F82E0A0-C266-4798-8C8F-B9F91E9DA37E}" type="slidenum">
              <a:rPr kumimoji="0" lang="fr-FR" sz="1400" b="1" smtClean="0">
                <a:solidFill>
                  <a:srgbClr val="FFFFFF"/>
                </a:solidFill>
              </a:rPr>
              <a:pPr algn="ctr"/>
              <a:t>‹N°›</a:t>
            </a:fld>
            <a:endParaRPr kumimoji="0" lang="fr-FR" sz="1400" b="1">
              <a:solidFill>
                <a:srgbClr val="FFFFFF"/>
              </a:solidFill>
            </a:endParaRPr>
          </a:p>
        </p:txBody>
      </p:sp>
    </p:spTree>
    <p:extLst>
      <p:ext uri="{BB962C8B-B14F-4D97-AF65-F5344CB8AC3E}">
        <p14:creationId xmlns:p14="http://schemas.microsoft.com/office/powerpoint/2010/main" val="19515835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a:xfrm>
            <a:off x="514352" y="2481436"/>
            <a:ext cx="7598569" cy="1101600"/>
          </a:xfrm>
        </p:spPr>
        <p:txBody>
          <a:bodyPr anchor="b">
            <a:normAutofit/>
          </a:bodyPr>
          <a:lstStyle>
            <a:lvl1pPr algn="l">
              <a:defRPr sz="2400" b="0" cap="none"/>
            </a:lvl1pPr>
          </a:lstStyle>
          <a:p>
            <a:r>
              <a:rPr lang="fr-FR" smtClean="0"/>
              <a:t>Modifiez le style du titre</a:t>
            </a:r>
            <a:endParaRPr lang="en-US" dirty="0"/>
          </a:p>
        </p:txBody>
      </p:sp>
      <p:sp>
        <p:nvSpPr>
          <p:cNvPr id="3" name="Text Placeholder 2"/>
          <p:cNvSpPr>
            <a:spLocks noGrp="1"/>
          </p:cNvSpPr>
          <p:nvPr>
            <p:ph type="body" idx="1"/>
          </p:nvPr>
        </p:nvSpPr>
        <p:spPr>
          <a:xfrm>
            <a:off x="514351" y="3583036"/>
            <a:ext cx="7598570" cy="645300"/>
          </a:xfrm>
        </p:spPr>
        <p:txBody>
          <a:bodyPr anchor="t">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E4606EA6-EFEA-4C30-9264-4F9291A5780D}" type="datetime1">
              <a:rPr lang="ar-DZ" smtClean="0"/>
              <a:pPr/>
              <a:t>17-06-1441</a:t>
            </a:fld>
            <a:endParaRPr kumimoji="0" lang="fr-FR" sz="1400">
              <a:solidFill>
                <a:schemeClr val="tx2"/>
              </a:solidFill>
            </a:endParaRPr>
          </a:p>
        </p:txBody>
      </p:sp>
      <p:sp>
        <p:nvSpPr>
          <p:cNvPr id="5" name="Footer Placeholder 4"/>
          <p:cNvSpPr>
            <a:spLocks noGrp="1"/>
          </p:cNvSpPr>
          <p:nvPr>
            <p:ph type="ftr" sz="quarter" idx="11"/>
          </p:nvPr>
        </p:nvSpPr>
        <p:spPr/>
        <p:txBody>
          <a:bodyPr/>
          <a:lstStyle/>
          <a:p>
            <a:pPr algn="r"/>
            <a:endParaRPr kumimoji="0" lang="fr-FR" sz="1400">
              <a:solidFill>
                <a:schemeClr val="tx2"/>
              </a:solidFill>
            </a:endParaRPr>
          </a:p>
        </p:txBody>
      </p:sp>
      <p:sp>
        <p:nvSpPr>
          <p:cNvPr id="6" name="Slide Number Placeholder 5"/>
          <p:cNvSpPr>
            <a:spLocks noGrp="1"/>
          </p:cNvSpPr>
          <p:nvPr>
            <p:ph type="sldNum" sz="quarter" idx="12"/>
          </p:nvPr>
        </p:nvSpPr>
        <p:spPr/>
        <p:txBody>
          <a:bodyPr/>
          <a:lstStyle/>
          <a:p>
            <a:pPr algn="ctr"/>
            <a:fld id="{8F82E0A0-C266-4798-8C8F-B9F91E9DA37E}" type="slidenum">
              <a:rPr kumimoji="0" lang="fr-FR" sz="1400" b="1" smtClean="0">
                <a:solidFill>
                  <a:srgbClr val="FFFFFF"/>
                </a:solidFill>
              </a:rPr>
              <a:pPr algn="ctr"/>
              <a:t>‹N°›</a:t>
            </a:fld>
            <a:endParaRPr kumimoji="0" lang="fr-FR" sz="1400" b="1">
              <a:solidFill>
                <a:srgbClr val="FFFFFF"/>
              </a:solidFill>
            </a:endParaRPr>
          </a:p>
        </p:txBody>
      </p:sp>
    </p:spTree>
    <p:extLst>
      <p:ext uri="{BB962C8B-B14F-4D97-AF65-F5344CB8AC3E}">
        <p14:creationId xmlns:p14="http://schemas.microsoft.com/office/powerpoint/2010/main" val="1793128118"/>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13" name="TextBox 12"/>
          <p:cNvSpPr txBox="1"/>
          <p:nvPr/>
        </p:nvSpPr>
        <p:spPr>
          <a:xfrm>
            <a:off x="7678400" y="2057400"/>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
        <p:nvSpPr>
          <p:cNvPr id="14" name="TextBox 13"/>
          <p:cNvSpPr txBox="1"/>
          <p:nvPr/>
        </p:nvSpPr>
        <p:spPr>
          <a:xfrm>
            <a:off x="366206" y="617503"/>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
        <p:nvSpPr>
          <p:cNvPr id="16" name="Title 1"/>
          <p:cNvSpPr>
            <a:spLocks noGrp="1"/>
          </p:cNvSpPr>
          <p:nvPr>
            <p:ph type="title"/>
          </p:nvPr>
        </p:nvSpPr>
        <p:spPr>
          <a:xfrm>
            <a:off x="744201" y="457201"/>
            <a:ext cx="7162799" cy="2057399"/>
          </a:xfrm>
        </p:spPr>
        <p:txBody>
          <a:bodyPr anchor="ctr">
            <a:normAutofit/>
          </a:bodyPr>
          <a:lstStyle>
            <a:lvl1pPr algn="l">
              <a:defRPr sz="2400" b="0" cap="none">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514350" y="2914650"/>
            <a:ext cx="7601577" cy="666750"/>
          </a:xfrm>
        </p:spPr>
        <p:txBody>
          <a:bodyPr vert="horz" lIns="91440" tIns="45720" rIns="91440" bIns="45720" rtlCol="0" anchor="b">
            <a:normAutofit/>
          </a:bodyPr>
          <a:lstStyle>
            <a:lvl1pPr>
              <a:buNone/>
              <a:defRPr lang="en-US" sz="1800" b="0" cap="none" dirty="0">
                <a:ln w="3175" cmpd="sng">
                  <a:noFill/>
                </a:ln>
                <a:solidFill>
                  <a:schemeClr val="tx1"/>
                </a:solidFill>
                <a:effectLst/>
              </a:defRPr>
            </a:lvl1pPr>
          </a:lstStyle>
          <a:p>
            <a:pPr marL="0" lvl="0">
              <a:spcBef>
                <a:spcPct val="0"/>
              </a:spcBef>
              <a:buNone/>
            </a:pPr>
            <a:r>
              <a:rPr lang="fr-FR" smtClean="0"/>
              <a:t>Modifier les styles du texte du masque</a:t>
            </a:r>
          </a:p>
        </p:txBody>
      </p:sp>
      <p:sp>
        <p:nvSpPr>
          <p:cNvPr id="3" name="Text Placeholder 2"/>
          <p:cNvSpPr>
            <a:spLocks noGrp="1"/>
          </p:cNvSpPr>
          <p:nvPr>
            <p:ph type="body" idx="1"/>
          </p:nvPr>
        </p:nvSpPr>
        <p:spPr>
          <a:xfrm>
            <a:off x="514349" y="3581400"/>
            <a:ext cx="7601577" cy="7620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E4606EA6-EFEA-4C30-9264-4F9291A5780D}" type="datetime1">
              <a:rPr lang="ar-DZ" smtClean="0"/>
              <a:pPr/>
              <a:t>17-06-1441</a:t>
            </a:fld>
            <a:endParaRPr kumimoji="0" lang="fr-FR" sz="1400">
              <a:solidFill>
                <a:schemeClr val="tx2"/>
              </a:solidFill>
            </a:endParaRPr>
          </a:p>
        </p:txBody>
      </p:sp>
      <p:sp>
        <p:nvSpPr>
          <p:cNvPr id="5" name="Footer Placeholder 4"/>
          <p:cNvSpPr>
            <a:spLocks noGrp="1"/>
          </p:cNvSpPr>
          <p:nvPr>
            <p:ph type="ftr" sz="quarter" idx="11"/>
          </p:nvPr>
        </p:nvSpPr>
        <p:spPr/>
        <p:txBody>
          <a:bodyPr/>
          <a:lstStyle/>
          <a:p>
            <a:pPr algn="r"/>
            <a:endParaRPr kumimoji="0" lang="fr-FR" sz="1400">
              <a:solidFill>
                <a:schemeClr val="tx2"/>
              </a:solidFill>
            </a:endParaRPr>
          </a:p>
        </p:txBody>
      </p:sp>
      <p:sp>
        <p:nvSpPr>
          <p:cNvPr id="6" name="Slide Number Placeholder 5"/>
          <p:cNvSpPr>
            <a:spLocks noGrp="1"/>
          </p:cNvSpPr>
          <p:nvPr>
            <p:ph type="sldNum" sz="quarter" idx="12"/>
          </p:nvPr>
        </p:nvSpPr>
        <p:spPr/>
        <p:txBody>
          <a:bodyPr/>
          <a:lstStyle/>
          <a:p>
            <a:pPr algn="ctr"/>
            <a:fld id="{8F82E0A0-C266-4798-8C8F-B9F91E9DA37E}" type="slidenum">
              <a:rPr kumimoji="0" lang="fr-FR" sz="1400" b="1" smtClean="0">
                <a:solidFill>
                  <a:srgbClr val="FFFFFF"/>
                </a:solidFill>
              </a:rPr>
              <a:pPr algn="ctr"/>
              <a:t>‹N°›</a:t>
            </a:fld>
            <a:endParaRPr kumimoji="0" lang="fr-FR" sz="1400" b="1">
              <a:solidFill>
                <a:srgbClr val="FFFFFF"/>
              </a:solidFill>
            </a:endParaRPr>
          </a:p>
        </p:txBody>
      </p:sp>
    </p:spTree>
    <p:extLst>
      <p:ext uri="{BB962C8B-B14F-4D97-AF65-F5344CB8AC3E}">
        <p14:creationId xmlns:p14="http://schemas.microsoft.com/office/powerpoint/2010/main" val="31407510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a:xfrm>
            <a:off x="514351" y="457201"/>
            <a:ext cx="7598570" cy="2057399"/>
          </a:xfrm>
        </p:spPr>
        <p:txBody>
          <a:bodyPr vert="horz" lIns="91440" tIns="45720" rIns="91440" bIns="45720" rtlCol="0" anchor="ctr">
            <a:normAutofit/>
          </a:bodyPr>
          <a:lstStyle>
            <a:lvl1pPr>
              <a:defRPr lang="en-US" b="0" dirty="0"/>
            </a:lvl1pPr>
          </a:lstStyle>
          <a:p>
            <a:pPr marL="0" lvl="0"/>
            <a:r>
              <a:rPr lang="fr-FR" smtClean="0"/>
              <a:t>Modifiez le style du titre</a:t>
            </a:r>
            <a:endParaRPr lang="en-US" dirty="0"/>
          </a:p>
        </p:txBody>
      </p:sp>
      <p:sp>
        <p:nvSpPr>
          <p:cNvPr id="10" name="Text Placeholder 9"/>
          <p:cNvSpPr>
            <a:spLocks noGrp="1"/>
          </p:cNvSpPr>
          <p:nvPr>
            <p:ph type="body" sz="quarter" idx="13"/>
          </p:nvPr>
        </p:nvSpPr>
        <p:spPr>
          <a:xfrm>
            <a:off x="514351" y="2628900"/>
            <a:ext cx="7598571" cy="628650"/>
          </a:xfrm>
        </p:spPr>
        <p:txBody>
          <a:bodyPr vert="horz" lIns="91440" tIns="45720" rIns="91440" bIns="45720" rtlCol="0" anchor="b">
            <a:normAutofit/>
          </a:bodyPr>
          <a:lstStyle>
            <a:lvl1pPr>
              <a:buNone/>
              <a:defRPr lang="en-US" sz="2100" b="0" cap="none" dirty="0">
                <a:ln w="3175" cmpd="sng">
                  <a:noFill/>
                </a:ln>
                <a:solidFill>
                  <a:schemeClr val="tx1"/>
                </a:solidFill>
                <a:effectLst/>
              </a:defRPr>
            </a:lvl1pPr>
          </a:lstStyle>
          <a:p>
            <a:pPr marL="0" lvl="0">
              <a:spcBef>
                <a:spcPct val="0"/>
              </a:spcBef>
              <a:buNone/>
            </a:pPr>
            <a:r>
              <a:rPr lang="fr-FR" smtClean="0"/>
              <a:t>Modifier les styles du texte du masque</a:t>
            </a:r>
          </a:p>
        </p:txBody>
      </p:sp>
      <p:sp>
        <p:nvSpPr>
          <p:cNvPr id="3" name="Text Placeholder 2"/>
          <p:cNvSpPr>
            <a:spLocks noGrp="1"/>
          </p:cNvSpPr>
          <p:nvPr>
            <p:ph type="body" idx="1"/>
          </p:nvPr>
        </p:nvSpPr>
        <p:spPr>
          <a:xfrm>
            <a:off x="514350" y="3257550"/>
            <a:ext cx="7598571" cy="108585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E4606EA6-EFEA-4C30-9264-4F9291A5780D}" type="datetime1">
              <a:rPr lang="ar-DZ" smtClean="0"/>
              <a:pPr/>
              <a:t>17-06-1441</a:t>
            </a:fld>
            <a:endParaRPr kumimoji="0" lang="fr-FR" sz="1400">
              <a:solidFill>
                <a:schemeClr val="tx2"/>
              </a:solidFill>
            </a:endParaRPr>
          </a:p>
        </p:txBody>
      </p:sp>
      <p:sp>
        <p:nvSpPr>
          <p:cNvPr id="5" name="Footer Placeholder 4"/>
          <p:cNvSpPr>
            <a:spLocks noGrp="1"/>
          </p:cNvSpPr>
          <p:nvPr>
            <p:ph type="ftr" sz="quarter" idx="11"/>
          </p:nvPr>
        </p:nvSpPr>
        <p:spPr/>
        <p:txBody>
          <a:bodyPr/>
          <a:lstStyle/>
          <a:p>
            <a:pPr algn="r"/>
            <a:endParaRPr kumimoji="0" lang="fr-FR" sz="1400">
              <a:solidFill>
                <a:schemeClr val="tx2"/>
              </a:solidFill>
            </a:endParaRPr>
          </a:p>
        </p:txBody>
      </p:sp>
      <p:sp>
        <p:nvSpPr>
          <p:cNvPr id="6" name="Slide Number Placeholder 5"/>
          <p:cNvSpPr>
            <a:spLocks noGrp="1"/>
          </p:cNvSpPr>
          <p:nvPr>
            <p:ph type="sldNum" sz="quarter" idx="12"/>
          </p:nvPr>
        </p:nvSpPr>
        <p:spPr/>
        <p:txBody>
          <a:bodyPr/>
          <a:lstStyle/>
          <a:p>
            <a:pPr algn="ctr"/>
            <a:fld id="{8F82E0A0-C266-4798-8C8F-B9F91E9DA37E}" type="slidenum">
              <a:rPr kumimoji="0" lang="fr-FR" sz="1400" b="1" smtClean="0">
                <a:solidFill>
                  <a:srgbClr val="FFFFFF"/>
                </a:solidFill>
              </a:rPr>
              <a:pPr algn="ctr"/>
              <a:t>‹N°›</a:t>
            </a:fld>
            <a:endParaRPr kumimoji="0" lang="fr-FR" sz="1400" b="1">
              <a:solidFill>
                <a:srgbClr val="FFFFFF"/>
              </a:solidFill>
            </a:endParaRPr>
          </a:p>
        </p:txBody>
      </p:sp>
    </p:spTree>
    <p:extLst>
      <p:ext uri="{BB962C8B-B14F-4D97-AF65-F5344CB8AC3E}">
        <p14:creationId xmlns:p14="http://schemas.microsoft.com/office/powerpoint/2010/main" val="6733192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3" name="Vertical Text Placeholder 2"/>
          <p:cNvSpPr>
            <a:spLocks noGrp="1"/>
          </p:cNvSpPr>
          <p:nvPr>
            <p:ph type="body" orient="vert" idx="1"/>
          </p:nvPr>
        </p:nvSpPr>
        <p:spPr/>
        <p:txBody>
          <a:bodyPr vert="eaVert"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E4606EA6-EFEA-4C30-9264-4F9291A5780D}" type="datetime1">
              <a:rPr lang="ar-DZ" smtClean="0"/>
              <a:pPr/>
              <a:t>17-06-1441</a:t>
            </a:fld>
            <a:endParaRPr kumimoji="0" lang="fr-FR" sz="1400">
              <a:solidFill>
                <a:schemeClr val="tx2"/>
              </a:solidFill>
            </a:endParaRPr>
          </a:p>
        </p:txBody>
      </p:sp>
      <p:sp>
        <p:nvSpPr>
          <p:cNvPr id="5" name="Footer Placeholder 4"/>
          <p:cNvSpPr>
            <a:spLocks noGrp="1"/>
          </p:cNvSpPr>
          <p:nvPr>
            <p:ph type="ftr" sz="quarter" idx="11"/>
          </p:nvPr>
        </p:nvSpPr>
        <p:spPr/>
        <p:txBody>
          <a:bodyPr/>
          <a:lstStyle/>
          <a:p>
            <a:pPr algn="r"/>
            <a:endParaRPr kumimoji="0" lang="fr-FR" sz="1400">
              <a:solidFill>
                <a:schemeClr val="tx2"/>
              </a:solidFill>
            </a:endParaRPr>
          </a:p>
        </p:txBody>
      </p:sp>
      <p:sp>
        <p:nvSpPr>
          <p:cNvPr id="6" name="Slide Number Placeholder 5"/>
          <p:cNvSpPr>
            <a:spLocks noGrp="1"/>
          </p:cNvSpPr>
          <p:nvPr>
            <p:ph type="sldNum" sz="quarter" idx="12"/>
          </p:nvPr>
        </p:nvSpPr>
        <p:spPr/>
        <p:txBody>
          <a:bodyPr/>
          <a:lstStyle/>
          <a:p>
            <a:pPr algn="ctr"/>
            <a:fld id="{8F82E0A0-C266-4798-8C8F-B9F91E9DA37E}" type="slidenum">
              <a:rPr kumimoji="0" lang="fr-FR" sz="1400" b="1" smtClean="0">
                <a:solidFill>
                  <a:srgbClr val="FFFFFF"/>
                </a:solidFill>
              </a:rPr>
              <a:pPr algn="ctr"/>
              <a:t>‹N°›</a:t>
            </a:fld>
            <a:endParaRPr kumimoji="0" lang="fr-FR" sz="1400" b="1">
              <a:solidFill>
                <a:srgbClr val="FFFFFF"/>
              </a:solidFill>
            </a:endParaRPr>
          </a:p>
        </p:txBody>
      </p:sp>
      <p:sp>
        <p:nvSpPr>
          <p:cNvPr id="8" name="Title 1"/>
          <p:cNvSpPr>
            <a:spLocks noGrp="1"/>
          </p:cNvSpPr>
          <p:nvPr>
            <p:ph type="title"/>
          </p:nvPr>
        </p:nvSpPr>
        <p:spPr>
          <a:xfrm>
            <a:off x="514351" y="457201"/>
            <a:ext cx="7598569" cy="1092200"/>
          </a:xfrm>
        </p:spPr>
        <p:txBody>
          <a:bodyPr/>
          <a:lstStyle/>
          <a:p>
            <a:r>
              <a:rPr lang="fr-FR" smtClean="0"/>
              <a:t>Modifiez le style du titre</a:t>
            </a:r>
            <a:endParaRPr lang="en-US" dirty="0"/>
          </a:p>
        </p:txBody>
      </p:sp>
    </p:spTree>
    <p:extLst>
      <p:ext uri="{BB962C8B-B14F-4D97-AF65-F5344CB8AC3E}">
        <p14:creationId xmlns:p14="http://schemas.microsoft.com/office/powerpoint/2010/main" val="20964959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Vertical Title 1"/>
          <p:cNvSpPr>
            <a:spLocks noGrp="1"/>
          </p:cNvSpPr>
          <p:nvPr>
            <p:ph type="title" orient="vert"/>
          </p:nvPr>
        </p:nvSpPr>
        <p:spPr>
          <a:xfrm>
            <a:off x="6494006" y="457200"/>
            <a:ext cx="1618914" cy="3886201"/>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514350" y="457200"/>
            <a:ext cx="5874087" cy="3886200"/>
          </a:xfrm>
        </p:spPr>
        <p:txBody>
          <a:bodyPr vert="eaVert"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E4606EA6-EFEA-4C30-9264-4F9291A5780D}" type="datetime1">
              <a:rPr lang="ar-DZ" smtClean="0"/>
              <a:pPr/>
              <a:t>17-06-1441</a:t>
            </a:fld>
            <a:endParaRPr kumimoji="0" lang="fr-FR" sz="1400">
              <a:solidFill>
                <a:schemeClr val="tx2"/>
              </a:solidFill>
            </a:endParaRPr>
          </a:p>
        </p:txBody>
      </p:sp>
      <p:sp>
        <p:nvSpPr>
          <p:cNvPr id="5" name="Footer Placeholder 4"/>
          <p:cNvSpPr>
            <a:spLocks noGrp="1"/>
          </p:cNvSpPr>
          <p:nvPr>
            <p:ph type="ftr" sz="quarter" idx="11"/>
          </p:nvPr>
        </p:nvSpPr>
        <p:spPr/>
        <p:txBody>
          <a:bodyPr/>
          <a:lstStyle/>
          <a:p>
            <a:pPr algn="r"/>
            <a:endParaRPr kumimoji="0" lang="fr-FR" sz="1400">
              <a:solidFill>
                <a:schemeClr val="tx2"/>
              </a:solidFill>
            </a:endParaRPr>
          </a:p>
        </p:txBody>
      </p:sp>
      <p:sp>
        <p:nvSpPr>
          <p:cNvPr id="6" name="Slide Number Placeholder 5"/>
          <p:cNvSpPr>
            <a:spLocks noGrp="1"/>
          </p:cNvSpPr>
          <p:nvPr>
            <p:ph type="sldNum" sz="quarter" idx="12"/>
          </p:nvPr>
        </p:nvSpPr>
        <p:spPr/>
        <p:txBody>
          <a:bodyPr/>
          <a:lstStyle/>
          <a:p>
            <a:pPr algn="ctr"/>
            <a:fld id="{8F82E0A0-C266-4798-8C8F-B9F91E9DA37E}" type="slidenum">
              <a:rPr kumimoji="0" lang="fr-FR" sz="1400" b="1" smtClean="0">
                <a:solidFill>
                  <a:srgbClr val="FFFFFF"/>
                </a:solidFill>
              </a:rPr>
              <a:pPr algn="ctr"/>
              <a:t>‹N°›</a:t>
            </a:fld>
            <a:endParaRPr kumimoji="0" lang="fr-FR" sz="1400" b="1">
              <a:solidFill>
                <a:srgbClr val="FFFFFF"/>
              </a:solidFill>
            </a:endParaRPr>
          </a:p>
        </p:txBody>
      </p:sp>
    </p:spTree>
    <p:extLst>
      <p:ext uri="{BB962C8B-B14F-4D97-AF65-F5344CB8AC3E}">
        <p14:creationId xmlns:p14="http://schemas.microsoft.com/office/powerpoint/2010/main" val="188360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cSld name="1_Deux contenus">
    <p:spTree>
      <p:nvGrpSpPr>
        <p:cNvPr id="1" name=""/>
        <p:cNvGrpSpPr/>
        <p:nvPr/>
      </p:nvGrpSpPr>
      <p:grpSpPr>
        <a:xfrm>
          <a:off x="0" y="0"/>
          <a:ext cx="0" cy="0"/>
          <a:chOff x="0" y="0"/>
          <a:chExt cx="0" cy="0"/>
        </a:xfrm>
      </p:grpSpPr>
      <p:sp>
        <p:nvSpPr>
          <p:cNvPr id="14" name="Title 1"/>
          <p:cNvSpPr>
            <a:spLocks noGrp="1"/>
          </p:cNvSpPr>
          <p:nvPr>
            <p:ph type="title"/>
          </p:nvPr>
        </p:nvSpPr>
        <p:spPr>
          <a:xfrm>
            <a:off x="514351" y="514350"/>
            <a:ext cx="7797662" cy="868605"/>
          </a:xfrm>
        </p:spPr>
        <p:txBody>
          <a:bodyPr/>
          <a:lstStyle/>
          <a:p>
            <a:r>
              <a:rPr lang="fr-FR" smtClean="0"/>
              <a:t>Modifiez le style du titre</a:t>
            </a:r>
            <a:endParaRPr lang="en-US" dirty="0"/>
          </a:p>
        </p:txBody>
      </p:sp>
      <p:sp>
        <p:nvSpPr>
          <p:cNvPr id="12" name="Content Placeholder 2"/>
          <p:cNvSpPr>
            <a:spLocks noGrp="1"/>
          </p:cNvSpPr>
          <p:nvPr>
            <p:ph sz="quarter" idx="13"/>
          </p:nvPr>
        </p:nvSpPr>
        <p:spPr>
          <a:xfrm>
            <a:off x="514350" y="1547547"/>
            <a:ext cx="3816536" cy="2483392"/>
          </a:xfrm>
        </p:spPr>
        <p:txBody>
          <a:bodyPr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3" name="Content Placeholder 3"/>
          <p:cNvSpPr>
            <a:spLocks noGrp="1"/>
          </p:cNvSpPr>
          <p:nvPr>
            <p:ph sz="quarter" idx="14"/>
          </p:nvPr>
        </p:nvSpPr>
        <p:spPr>
          <a:xfrm>
            <a:off x="4495478" y="1547547"/>
            <a:ext cx="3814904" cy="2483392"/>
          </a:xfrm>
        </p:spPr>
        <p:txBody>
          <a:bodyPr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E4606EA6-EFEA-4C30-9264-4F9291A5780D}" type="datetime1">
              <a:rPr lang="ar-DZ" smtClean="0"/>
              <a:pPr/>
              <a:t>17-06-1441</a:t>
            </a:fld>
            <a:endParaRPr kumimoji="0" lang="fr-FR" sz="1400">
              <a:solidFill>
                <a:schemeClr val="tx2"/>
              </a:solidFill>
            </a:endParaRPr>
          </a:p>
        </p:txBody>
      </p:sp>
      <p:sp>
        <p:nvSpPr>
          <p:cNvPr id="6" name="Footer Placeholder 5"/>
          <p:cNvSpPr>
            <a:spLocks noGrp="1"/>
          </p:cNvSpPr>
          <p:nvPr>
            <p:ph type="ftr" sz="quarter" idx="11"/>
          </p:nvPr>
        </p:nvSpPr>
        <p:spPr/>
        <p:txBody>
          <a:bodyPr/>
          <a:lstStyle/>
          <a:p>
            <a:pPr algn="r"/>
            <a:endParaRPr kumimoji="0" lang="fr-FR" sz="1400">
              <a:solidFill>
                <a:schemeClr val="tx2"/>
              </a:solidFill>
            </a:endParaRPr>
          </a:p>
        </p:txBody>
      </p:sp>
      <p:sp>
        <p:nvSpPr>
          <p:cNvPr id="7" name="Slide Number Placeholder 6"/>
          <p:cNvSpPr>
            <a:spLocks noGrp="1"/>
          </p:cNvSpPr>
          <p:nvPr>
            <p:ph type="sldNum" sz="quarter" idx="12"/>
          </p:nvPr>
        </p:nvSpPr>
        <p:spPr/>
        <p:txBody>
          <a:bodyPr/>
          <a:lstStyle/>
          <a:p>
            <a:pPr algn="ctr"/>
            <a:fld id="{8F82E0A0-C266-4798-8C8F-B9F91E9DA37E}" type="slidenum">
              <a:rPr kumimoji="0" lang="fr-FR" sz="1400" b="1" smtClean="0">
                <a:solidFill>
                  <a:srgbClr val="FFFFFF"/>
                </a:solidFill>
              </a:rPr>
              <a:pPr algn="ctr"/>
              <a:t>‹N°›</a:t>
            </a:fld>
            <a:endParaRPr kumimoji="0" lang="fr-FR" sz="1400" b="1">
              <a:solidFill>
                <a:srgbClr val="FFFFFF"/>
              </a:solidFill>
            </a:endParaRPr>
          </a:p>
        </p:txBody>
      </p:sp>
    </p:spTree>
    <p:extLst>
      <p:ext uri="{BB962C8B-B14F-4D97-AF65-F5344CB8AC3E}">
        <p14:creationId xmlns:p14="http://schemas.microsoft.com/office/powerpoint/2010/main" val="383958903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cSld name="1_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09600" y="118110"/>
            <a:ext cx="8153400" cy="1005840"/>
          </a:xfrm>
        </p:spPr>
        <p:txBody>
          <a:bodyPr anchor="b"/>
          <a:lstStyle>
            <a:lvl1pPr algn="l" eaLnBrk="1" latinLnBrk="0" hangingPunct="1">
              <a:buNone/>
              <a:defRPr kumimoji="0" lang="fr-FR" sz="4200" b="0"/>
            </a:lvl1pPr>
            <a:extLst/>
          </a:lstStyle>
          <a:p>
            <a:pPr eaLnBrk="1" latinLnBrk="0" hangingPunct="1"/>
            <a:r>
              <a:rPr lang="fr-FR" smtClean="0"/>
              <a:t>Cliquez pour modifier le style du titre</a:t>
            </a:r>
            <a:endParaRPr/>
          </a:p>
        </p:txBody>
      </p:sp>
      <p:sp>
        <p:nvSpPr>
          <p:cNvPr id="5" name="Date Placeholder 4"/>
          <p:cNvSpPr>
            <a:spLocks noGrp="1"/>
          </p:cNvSpPr>
          <p:nvPr>
            <p:ph type="dt" sz="half" idx="10"/>
          </p:nvPr>
        </p:nvSpPr>
        <p:spPr/>
        <p:txBody>
          <a:bodyPr/>
          <a:lstStyle/>
          <a:p>
            <a:fld id="{F49A8198-4617-485E-9585-4840B69DBBA6}" type="datetime1">
              <a:rPr lang="ar-DZ"/>
              <a:pPr/>
              <a:t>17-06-1441</a:t>
            </a:fld>
            <a:endParaRPr kumimoji="0" lang="fr-FR"/>
          </a:p>
        </p:txBody>
      </p:sp>
      <p:sp>
        <p:nvSpPr>
          <p:cNvPr id="6" name="Footer Placeholder 5"/>
          <p:cNvSpPr>
            <a:spLocks noGrp="1"/>
          </p:cNvSpPr>
          <p:nvPr>
            <p:ph type="ftr" sz="quarter" idx="11"/>
          </p:nvPr>
        </p:nvSpPr>
        <p:spPr/>
        <p:txBody>
          <a:bodyPr/>
          <a:lstStyle/>
          <a:p>
            <a:endParaRPr kumimoji="0" lang="fr-FR"/>
          </a:p>
        </p:txBody>
      </p:sp>
      <p:sp>
        <p:nvSpPr>
          <p:cNvPr id="7" name="Slide Number Placeholder 6"/>
          <p:cNvSpPr>
            <a:spLocks noGrp="1"/>
          </p:cNvSpPr>
          <p:nvPr>
            <p:ph type="sldNum" sz="quarter" idx="12"/>
          </p:nvPr>
        </p:nvSpPr>
        <p:spPr/>
        <p:txBody>
          <a:bodyPr/>
          <a:lstStyle>
            <a:lvl1pPr eaLnBrk="1" latinLnBrk="0" hangingPunct="1">
              <a:defRPr kumimoji="0" lang="fr-FR">
                <a:solidFill>
                  <a:srgbClr val="FFFFFF"/>
                </a:solidFill>
              </a:defRPr>
            </a:lvl1pPr>
            <a:extLst/>
          </a:lstStyle>
          <a:p>
            <a:fld id="{A3F7CB7D-F184-43C7-B6FD-03D728E1BBFF}" type="slidenum">
              <a:rPr kumimoji="0" lang="fr-FR">
                <a:solidFill>
                  <a:srgbClr val="FFFFFF"/>
                </a:solidFill>
              </a:rPr>
              <a:pPr/>
              <a:t>‹N°›</a:t>
            </a:fld>
            <a:endParaRPr kumimoji="0" lang="fr-FR">
              <a:solidFill>
                <a:srgbClr val="FFFFFF"/>
              </a:solidFill>
            </a:endParaRPr>
          </a:p>
        </p:txBody>
      </p:sp>
      <p:sp>
        <p:nvSpPr>
          <p:cNvPr id="3" name="Text Placeholder 2"/>
          <p:cNvSpPr>
            <a:spLocks noGrp="1"/>
          </p:cNvSpPr>
          <p:nvPr>
            <p:ph type="body" idx="1"/>
          </p:nvPr>
        </p:nvSpPr>
        <p:spPr>
          <a:xfrm>
            <a:off x="609600" y="1428750"/>
            <a:ext cx="1600200" cy="31242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eaLnBrk="1" latinLnBrk="0" hangingPunct="1">
              <a:spcAft>
                <a:spcPts val="1000"/>
              </a:spcAft>
              <a:buNone/>
              <a:defRPr kumimoji="0" lang="fr-FR" sz="1800"/>
            </a:lvl1pPr>
            <a:lvl2pPr eaLnBrk="1" latinLnBrk="0" hangingPunct="1">
              <a:buNone/>
              <a:defRPr kumimoji="0" lang="fr-FR" sz="1200"/>
            </a:lvl2pPr>
            <a:lvl3pPr eaLnBrk="1" latinLnBrk="0" hangingPunct="1">
              <a:buNone/>
              <a:defRPr kumimoji="0" lang="fr-FR" sz="1000"/>
            </a:lvl3pPr>
            <a:lvl4pPr eaLnBrk="1" latinLnBrk="0" hangingPunct="1">
              <a:buNone/>
              <a:defRPr kumimoji="0" lang="fr-FR" sz="900"/>
            </a:lvl4pPr>
            <a:lvl5pPr eaLnBrk="1" latinLnBrk="0" hangingPunct="1">
              <a:buNone/>
              <a:defRPr kumimoji="0" lang="fr-FR" sz="900"/>
            </a:lvl5pPr>
            <a:extLst/>
          </a:lstStyle>
          <a:p>
            <a:pPr lvl="0" eaLnBrk="1" latinLnBrk="0" hangingPunct="1"/>
            <a:r>
              <a:rPr lang="fr-FR" smtClean="0"/>
              <a:t>Cliquez pour modifier les styles du texte du masque</a:t>
            </a:r>
          </a:p>
        </p:txBody>
      </p:sp>
      <p:sp>
        <p:nvSpPr>
          <p:cNvPr id="9" name="Content Placeholder 8"/>
          <p:cNvSpPr>
            <a:spLocks noGrp="1"/>
          </p:cNvSpPr>
          <p:nvPr>
            <p:ph sz="quarter" idx="13"/>
          </p:nvPr>
        </p:nvSpPr>
        <p:spPr>
          <a:xfrm>
            <a:off x="2362200" y="1428750"/>
            <a:ext cx="6400800" cy="32004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a:p>
        </p:txBody>
      </p:sp>
    </p:spTree>
    <p:extLst>
      <p:ext uri="{BB962C8B-B14F-4D97-AF65-F5344CB8AC3E}">
        <p14:creationId xmlns:p14="http://schemas.microsoft.com/office/powerpoint/2010/main" val="25867843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nchor="ct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E4606EA6-EFEA-4C30-9264-4F9291A5780D}" type="datetime1">
              <a:rPr lang="ar-DZ" smtClean="0"/>
              <a:pPr/>
              <a:t>17-06-1441</a:t>
            </a:fld>
            <a:endParaRPr kumimoji="0" lang="fr-FR" sz="1400">
              <a:solidFill>
                <a:schemeClr val="tx2"/>
              </a:solidFill>
            </a:endParaRPr>
          </a:p>
        </p:txBody>
      </p:sp>
      <p:sp>
        <p:nvSpPr>
          <p:cNvPr id="5" name="Footer Placeholder 4"/>
          <p:cNvSpPr>
            <a:spLocks noGrp="1"/>
          </p:cNvSpPr>
          <p:nvPr>
            <p:ph type="ftr" sz="quarter" idx="11"/>
          </p:nvPr>
        </p:nvSpPr>
        <p:spPr/>
        <p:txBody>
          <a:bodyPr/>
          <a:lstStyle/>
          <a:p>
            <a:pPr algn="r"/>
            <a:endParaRPr kumimoji="0" lang="fr-FR" sz="1400">
              <a:solidFill>
                <a:schemeClr val="tx2"/>
              </a:solidFill>
            </a:endParaRPr>
          </a:p>
        </p:txBody>
      </p:sp>
      <p:sp>
        <p:nvSpPr>
          <p:cNvPr id="6" name="Slide Number Placeholder 5"/>
          <p:cNvSpPr>
            <a:spLocks noGrp="1"/>
          </p:cNvSpPr>
          <p:nvPr>
            <p:ph type="sldNum" sz="quarter" idx="12"/>
          </p:nvPr>
        </p:nvSpPr>
        <p:spPr/>
        <p:txBody>
          <a:bodyPr/>
          <a:lstStyle/>
          <a:p>
            <a:pPr algn="ctr"/>
            <a:fld id="{8F82E0A0-C266-4798-8C8F-B9F91E9DA37E}" type="slidenum">
              <a:rPr kumimoji="0" lang="fr-FR" sz="1400" b="1" smtClean="0">
                <a:solidFill>
                  <a:srgbClr val="FFFFFF"/>
                </a:solidFill>
              </a:rPr>
              <a:pPr algn="ctr"/>
              <a:t>‹N°›</a:t>
            </a:fld>
            <a:endParaRPr kumimoji="0" lang="fr-FR" sz="1400" b="1">
              <a:solidFill>
                <a:srgbClr val="FFFFFF"/>
              </a:solidFill>
            </a:endParaRPr>
          </a:p>
        </p:txBody>
      </p:sp>
    </p:spTree>
    <p:extLst>
      <p:ext uri="{BB962C8B-B14F-4D97-AF65-F5344CB8AC3E}">
        <p14:creationId xmlns:p14="http://schemas.microsoft.com/office/powerpoint/2010/main" val="369898994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a:xfrm>
            <a:off x="514351" y="2481436"/>
            <a:ext cx="7598570" cy="1101600"/>
          </a:xfrm>
        </p:spPr>
        <p:txBody>
          <a:bodyPr anchor="b"/>
          <a:lstStyle>
            <a:lvl1pPr algn="l">
              <a:defRPr sz="3000" b="0" cap="all"/>
            </a:lvl1pPr>
          </a:lstStyle>
          <a:p>
            <a:r>
              <a:rPr lang="fr-FR" smtClean="0"/>
              <a:t>Modifiez le style du titre</a:t>
            </a:r>
            <a:endParaRPr lang="en-US" dirty="0"/>
          </a:p>
        </p:txBody>
      </p:sp>
      <p:sp>
        <p:nvSpPr>
          <p:cNvPr id="3" name="Text Placeholder 2"/>
          <p:cNvSpPr>
            <a:spLocks noGrp="1"/>
          </p:cNvSpPr>
          <p:nvPr>
            <p:ph type="body" idx="1"/>
          </p:nvPr>
        </p:nvSpPr>
        <p:spPr>
          <a:xfrm>
            <a:off x="514349" y="3583036"/>
            <a:ext cx="7598571" cy="645300"/>
          </a:xfrm>
        </p:spPr>
        <p:txBody>
          <a:bodyPr anchor="t">
            <a:normAutofit/>
          </a:bodyPr>
          <a:lstStyle>
            <a:lvl1pPr marL="0" indent="0" algn="l">
              <a:buNone/>
              <a:defRPr sz="1500" cap="all">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E4606EA6-EFEA-4C30-9264-4F9291A5780D}" type="datetime1">
              <a:rPr lang="ar-DZ" smtClean="0"/>
              <a:pPr/>
              <a:t>17-06-1441</a:t>
            </a:fld>
            <a:endParaRPr kumimoji="0" lang="fr-FR" sz="1400">
              <a:solidFill>
                <a:schemeClr val="tx2"/>
              </a:solidFill>
            </a:endParaRPr>
          </a:p>
        </p:txBody>
      </p:sp>
      <p:sp>
        <p:nvSpPr>
          <p:cNvPr id="5" name="Footer Placeholder 4"/>
          <p:cNvSpPr>
            <a:spLocks noGrp="1"/>
          </p:cNvSpPr>
          <p:nvPr>
            <p:ph type="ftr" sz="quarter" idx="11"/>
          </p:nvPr>
        </p:nvSpPr>
        <p:spPr/>
        <p:txBody>
          <a:bodyPr/>
          <a:lstStyle/>
          <a:p>
            <a:pPr algn="r"/>
            <a:endParaRPr kumimoji="0" lang="fr-FR" sz="1400">
              <a:solidFill>
                <a:schemeClr val="tx2"/>
              </a:solidFill>
            </a:endParaRPr>
          </a:p>
        </p:txBody>
      </p:sp>
      <p:sp>
        <p:nvSpPr>
          <p:cNvPr id="6" name="Slide Number Placeholder 5"/>
          <p:cNvSpPr>
            <a:spLocks noGrp="1"/>
          </p:cNvSpPr>
          <p:nvPr>
            <p:ph type="sldNum" sz="quarter" idx="12"/>
          </p:nvPr>
        </p:nvSpPr>
        <p:spPr/>
        <p:txBody>
          <a:bodyPr/>
          <a:lstStyle/>
          <a:p>
            <a:pPr algn="ctr"/>
            <a:fld id="{8F82E0A0-C266-4798-8C8F-B9F91E9DA37E}" type="slidenum">
              <a:rPr kumimoji="0" lang="fr-FR" sz="1400" b="1" smtClean="0">
                <a:solidFill>
                  <a:srgbClr val="FFFFFF"/>
                </a:solidFill>
              </a:rPr>
              <a:pPr algn="ctr"/>
              <a:t>‹N°›</a:t>
            </a:fld>
            <a:endParaRPr kumimoji="0" lang="fr-FR" sz="1400" b="1">
              <a:solidFill>
                <a:srgbClr val="FFFFFF"/>
              </a:solidFill>
            </a:endParaRPr>
          </a:p>
        </p:txBody>
      </p:sp>
    </p:spTree>
    <p:extLst>
      <p:ext uri="{BB962C8B-B14F-4D97-AF65-F5344CB8AC3E}">
        <p14:creationId xmlns:p14="http://schemas.microsoft.com/office/powerpoint/2010/main" val="348752126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514351" y="1606550"/>
            <a:ext cx="3746501" cy="2736851"/>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366421" y="1606551"/>
            <a:ext cx="3746499" cy="2736850"/>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E4606EA6-EFEA-4C30-9264-4F9291A5780D}" type="datetime1">
              <a:rPr lang="ar-DZ" smtClean="0"/>
              <a:pPr/>
              <a:t>17-06-1441</a:t>
            </a:fld>
            <a:endParaRPr kumimoji="0" lang="fr-FR" sz="1400">
              <a:solidFill>
                <a:schemeClr val="tx2"/>
              </a:solidFill>
            </a:endParaRPr>
          </a:p>
        </p:txBody>
      </p:sp>
      <p:sp>
        <p:nvSpPr>
          <p:cNvPr id="6" name="Footer Placeholder 5"/>
          <p:cNvSpPr>
            <a:spLocks noGrp="1"/>
          </p:cNvSpPr>
          <p:nvPr>
            <p:ph type="ftr" sz="quarter" idx="11"/>
          </p:nvPr>
        </p:nvSpPr>
        <p:spPr/>
        <p:txBody>
          <a:bodyPr/>
          <a:lstStyle/>
          <a:p>
            <a:pPr algn="r"/>
            <a:endParaRPr kumimoji="0" lang="fr-FR" sz="1400">
              <a:solidFill>
                <a:schemeClr val="tx2"/>
              </a:solidFill>
            </a:endParaRPr>
          </a:p>
        </p:txBody>
      </p:sp>
      <p:sp>
        <p:nvSpPr>
          <p:cNvPr id="7" name="Slide Number Placeholder 6"/>
          <p:cNvSpPr>
            <a:spLocks noGrp="1"/>
          </p:cNvSpPr>
          <p:nvPr>
            <p:ph type="sldNum" sz="quarter" idx="12"/>
          </p:nvPr>
        </p:nvSpPr>
        <p:spPr/>
        <p:txBody>
          <a:bodyPr/>
          <a:lstStyle/>
          <a:p>
            <a:pPr algn="ctr"/>
            <a:fld id="{8F82E0A0-C266-4798-8C8F-B9F91E9DA37E}" type="slidenum">
              <a:rPr kumimoji="0" lang="fr-FR" sz="1400" b="1" smtClean="0">
                <a:solidFill>
                  <a:srgbClr val="FFFFFF"/>
                </a:solidFill>
              </a:rPr>
              <a:pPr algn="ctr"/>
              <a:t>‹N°›</a:t>
            </a:fld>
            <a:endParaRPr kumimoji="0" lang="fr-FR" sz="1400" b="1">
              <a:solidFill>
                <a:srgbClr val="FFFFFF"/>
              </a:solidFill>
            </a:endParaRPr>
          </a:p>
        </p:txBody>
      </p:sp>
    </p:spTree>
    <p:extLst>
      <p:ext uri="{BB962C8B-B14F-4D97-AF65-F5344CB8AC3E}">
        <p14:creationId xmlns:p14="http://schemas.microsoft.com/office/powerpoint/2010/main" val="92856681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730252" y="1663700"/>
            <a:ext cx="3531791" cy="432197"/>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smtClean="0"/>
              <a:t>Modifier les styles du texte du masque</a:t>
            </a:r>
          </a:p>
        </p:txBody>
      </p:sp>
      <p:sp>
        <p:nvSpPr>
          <p:cNvPr id="4" name="Content Placeholder 3"/>
          <p:cNvSpPr>
            <a:spLocks noGrp="1"/>
          </p:cNvSpPr>
          <p:nvPr>
            <p:ph sz="half" idx="2"/>
          </p:nvPr>
        </p:nvSpPr>
        <p:spPr>
          <a:xfrm>
            <a:off x="514351" y="2152651"/>
            <a:ext cx="3747692" cy="2190749"/>
          </a:xfrm>
        </p:spPr>
        <p:txBody>
          <a:bodyPr anchor="t">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572003" y="1670050"/>
            <a:ext cx="3542110" cy="432197"/>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smtClean="0"/>
              <a:t>Modifier les styles du texte du masque</a:t>
            </a:r>
          </a:p>
        </p:txBody>
      </p:sp>
      <p:sp>
        <p:nvSpPr>
          <p:cNvPr id="6" name="Content Placeholder 5"/>
          <p:cNvSpPr>
            <a:spLocks noGrp="1"/>
          </p:cNvSpPr>
          <p:nvPr>
            <p:ph sz="quarter" idx="4"/>
          </p:nvPr>
        </p:nvSpPr>
        <p:spPr>
          <a:xfrm>
            <a:off x="4367612" y="2152651"/>
            <a:ext cx="3746501" cy="2190749"/>
          </a:xfrm>
        </p:spPr>
        <p:txBody>
          <a:bodyPr anchor="t">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E4606EA6-EFEA-4C30-9264-4F9291A5780D}" type="datetime1">
              <a:rPr lang="ar-DZ" smtClean="0"/>
              <a:pPr/>
              <a:t>17-06-1441</a:t>
            </a:fld>
            <a:endParaRPr kumimoji="0" lang="fr-FR" sz="1400">
              <a:solidFill>
                <a:schemeClr val="tx2"/>
              </a:solidFill>
            </a:endParaRPr>
          </a:p>
        </p:txBody>
      </p:sp>
      <p:sp>
        <p:nvSpPr>
          <p:cNvPr id="8" name="Footer Placeholder 7"/>
          <p:cNvSpPr>
            <a:spLocks noGrp="1"/>
          </p:cNvSpPr>
          <p:nvPr>
            <p:ph type="ftr" sz="quarter" idx="11"/>
          </p:nvPr>
        </p:nvSpPr>
        <p:spPr/>
        <p:txBody>
          <a:bodyPr/>
          <a:lstStyle/>
          <a:p>
            <a:pPr algn="r"/>
            <a:endParaRPr kumimoji="0" lang="fr-FR" sz="1400">
              <a:solidFill>
                <a:schemeClr val="tx2"/>
              </a:solidFill>
            </a:endParaRPr>
          </a:p>
        </p:txBody>
      </p:sp>
      <p:sp>
        <p:nvSpPr>
          <p:cNvPr id="9" name="Slide Number Placeholder 8"/>
          <p:cNvSpPr>
            <a:spLocks noGrp="1"/>
          </p:cNvSpPr>
          <p:nvPr>
            <p:ph type="sldNum" sz="quarter" idx="12"/>
          </p:nvPr>
        </p:nvSpPr>
        <p:spPr/>
        <p:txBody>
          <a:bodyPr/>
          <a:lstStyle/>
          <a:p>
            <a:pPr algn="ctr"/>
            <a:fld id="{8F82E0A0-C266-4798-8C8F-B9F91E9DA37E}" type="slidenum">
              <a:rPr kumimoji="0" lang="fr-FR" sz="1400" b="1" smtClean="0">
                <a:solidFill>
                  <a:srgbClr val="FFFFFF"/>
                </a:solidFill>
              </a:rPr>
              <a:pPr algn="ctr"/>
              <a:t>‹N°›</a:t>
            </a:fld>
            <a:endParaRPr kumimoji="0" lang="fr-FR" sz="1400" b="1">
              <a:solidFill>
                <a:srgbClr val="FFFFFF"/>
              </a:solidFill>
            </a:endParaRPr>
          </a:p>
        </p:txBody>
      </p:sp>
    </p:spTree>
    <p:extLst>
      <p:ext uri="{BB962C8B-B14F-4D97-AF65-F5344CB8AC3E}">
        <p14:creationId xmlns:p14="http://schemas.microsoft.com/office/powerpoint/2010/main" val="36962613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6DFADB5D-B7A0-47E3-AD2D-B1A6F8614213}" type="datetime1">
              <a:rPr lang="ar-DZ" smtClean="0"/>
              <a:pPr/>
              <a:t>17-06-1441</a:t>
            </a:fld>
            <a:endParaRPr kumimoji="0" lang="fr-FR"/>
          </a:p>
        </p:txBody>
      </p:sp>
      <p:sp>
        <p:nvSpPr>
          <p:cNvPr id="4" name="Footer Placeholder 3"/>
          <p:cNvSpPr>
            <a:spLocks noGrp="1"/>
          </p:cNvSpPr>
          <p:nvPr>
            <p:ph type="ftr" sz="quarter" idx="11"/>
          </p:nvPr>
        </p:nvSpPr>
        <p:spPr/>
        <p:txBody>
          <a:bodyPr/>
          <a:lstStyle/>
          <a:p>
            <a:endParaRPr kumimoji="0" lang="fr-FR"/>
          </a:p>
        </p:txBody>
      </p:sp>
      <p:sp>
        <p:nvSpPr>
          <p:cNvPr id="5" name="Slide Number Placeholder 4"/>
          <p:cNvSpPr>
            <a:spLocks noGrp="1"/>
          </p:cNvSpPr>
          <p:nvPr>
            <p:ph type="sldNum" sz="quarter" idx="12"/>
          </p:nvPr>
        </p:nvSpPr>
        <p:spPr/>
        <p:txBody>
          <a:bodyPr/>
          <a:lstStyle/>
          <a:p>
            <a:fld id="{A3F7CB7D-F184-43C7-B6FD-03D728E1BBFF}" type="slidenum">
              <a:rPr kumimoji="0" lang="fr-FR" smtClean="0">
                <a:solidFill>
                  <a:srgbClr val="FFFFFF"/>
                </a:solidFill>
              </a:rPr>
              <a:pPr/>
              <a:t>‹N°›</a:t>
            </a:fld>
            <a:endParaRPr kumimoji="0" lang="fr-FR">
              <a:solidFill>
                <a:srgbClr val="FFFFFF"/>
              </a:solidFill>
            </a:endParaRPr>
          </a:p>
        </p:txBody>
      </p:sp>
    </p:spTree>
    <p:extLst>
      <p:ext uri="{BB962C8B-B14F-4D97-AF65-F5344CB8AC3E}">
        <p14:creationId xmlns:p14="http://schemas.microsoft.com/office/powerpoint/2010/main" val="227135005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Date Placeholder 1"/>
          <p:cNvSpPr>
            <a:spLocks noGrp="1"/>
          </p:cNvSpPr>
          <p:nvPr>
            <p:ph type="dt" sz="half" idx="10"/>
          </p:nvPr>
        </p:nvSpPr>
        <p:spPr/>
        <p:txBody>
          <a:bodyPr/>
          <a:lstStyle/>
          <a:p>
            <a:fld id="{72968126-03FC-49C0-B9B8-2B561CCC3D90}" type="datetime1">
              <a:rPr lang="ar-DZ" smtClean="0"/>
              <a:pPr/>
              <a:t>17-06-1441</a:t>
            </a:fld>
            <a:endParaRPr kumimoji="0" lang="fr-FR"/>
          </a:p>
        </p:txBody>
      </p:sp>
      <p:sp>
        <p:nvSpPr>
          <p:cNvPr id="3" name="Footer Placeholder 2"/>
          <p:cNvSpPr>
            <a:spLocks noGrp="1"/>
          </p:cNvSpPr>
          <p:nvPr>
            <p:ph type="ftr" sz="quarter" idx="11"/>
          </p:nvPr>
        </p:nvSpPr>
        <p:spPr/>
        <p:txBody>
          <a:bodyPr/>
          <a:lstStyle/>
          <a:p>
            <a:endParaRPr kumimoji="0" lang="fr-FR"/>
          </a:p>
        </p:txBody>
      </p:sp>
      <p:sp>
        <p:nvSpPr>
          <p:cNvPr id="4" name="Slide Number Placeholder 3"/>
          <p:cNvSpPr>
            <a:spLocks noGrp="1"/>
          </p:cNvSpPr>
          <p:nvPr>
            <p:ph type="sldNum" sz="quarter" idx="12"/>
          </p:nvPr>
        </p:nvSpPr>
        <p:spPr/>
        <p:txBody>
          <a:bodyPr/>
          <a:lstStyle/>
          <a:p>
            <a:fld id="{A3F7CB7D-F184-43C7-B6FD-03D728E1BBFF}" type="slidenum">
              <a:rPr kumimoji="0" lang="fr-FR" smtClean="0">
                <a:solidFill>
                  <a:schemeClr val="tx2"/>
                </a:solidFill>
              </a:rPr>
              <a:pPr/>
              <a:t>‹N°›</a:t>
            </a:fld>
            <a:endParaRPr kumimoji="0" lang="fr-FR">
              <a:solidFill>
                <a:schemeClr val="tx2"/>
              </a:solidFill>
            </a:endParaRPr>
          </a:p>
        </p:txBody>
      </p:sp>
    </p:spTree>
    <p:extLst>
      <p:ext uri="{BB962C8B-B14F-4D97-AF65-F5344CB8AC3E}">
        <p14:creationId xmlns:p14="http://schemas.microsoft.com/office/powerpoint/2010/main" val="32369773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a:xfrm>
            <a:off x="514350" y="1555750"/>
            <a:ext cx="2760664" cy="1028700"/>
          </a:xfrm>
        </p:spPr>
        <p:txBody>
          <a:bodyPr anchor="b">
            <a:normAutofit/>
          </a:bodyPr>
          <a:lstStyle>
            <a:lvl1pPr algn="l">
              <a:defRPr sz="1800" b="0"/>
            </a:lvl1pPr>
          </a:lstStyle>
          <a:p>
            <a:r>
              <a:rPr lang="fr-FR" smtClean="0"/>
              <a:t>Modifiez le style du titre</a:t>
            </a:r>
            <a:endParaRPr lang="en-US" dirty="0"/>
          </a:p>
        </p:txBody>
      </p:sp>
      <p:sp>
        <p:nvSpPr>
          <p:cNvPr id="3" name="Content Placeholder 2"/>
          <p:cNvSpPr>
            <a:spLocks noGrp="1"/>
          </p:cNvSpPr>
          <p:nvPr>
            <p:ph idx="1"/>
          </p:nvPr>
        </p:nvSpPr>
        <p:spPr>
          <a:xfrm>
            <a:off x="3486151" y="457201"/>
            <a:ext cx="4626770" cy="3886200"/>
          </a:xfrm>
        </p:spPr>
        <p:txBody>
          <a:bodyPr anchor="ct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514350" y="2584450"/>
            <a:ext cx="2760664" cy="1371600"/>
          </a:xfrm>
        </p:spPr>
        <p:txBody>
          <a:bodyPr anchor="t">
            <a:normAutofit/>
          </a:bodyPr>
          <a:lstStyle>
            <a:lvl1pPr marL="0" indent="0">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E4606EA6-EFEA-4C30-9264-4F9291A5780D}" type="datetime1">
              <a:rPr lang="ar-DZ" smtClean="0"/>
              <a:pPr/>
              <a:t>17-06-1441</a:t>
            </a:fld>
            <a:endParaRPr kumimoji="0" lang="fr-FR" sz="1400">
              <a:solidFill>
                <a:schemeClr val="tx2"/>
              </a:solidFill>
            </a:endParaRPr>
          </a:p>
        </p:txBody>
      </p:sp>
      <p:sp>
        <p:nvSpPr>
          <p:cNvPr id="6" name="Footer Placeholder 5"/>
          <p:cNvSpPr>
            <a:spLocks noGrp="1"/>
          </p:cNvSpPr>
          <p:nvPr>
            <p:ph type="ftr" sz="quarter" idx="11"/>
          </p:nvPr>
        </p:nvSpPr>
        <p:spPr/>
        <p:txBody>
          <a:bodyPr/>
          <a:lstStyle/>
          <a:p>
            <a:pPr algn="r"/>
            <a:endParaRPr kumimoji="0" lang="fr-FR" sz="1400">
              <a:solidFill>
                <a:schemeClr val="tx2"/>
              </a:solidFill>
            </a:endParaRPr>
          </a:p>
        </p:txBody>
      </p:sp>
      <p:sp>
        <p:nvSpPr>
          <p:cNvPr id="7" name="Slide Number Placeholder 6"/>
          <p:cNvSpPr>
            <a:spLocks noGrp="1"/>
          </p:cNvSpPr>
          <p:nvPr>
            <p:ph type="sldNum" sz="quarter" idx="12"/>
          </p:nvPr>
        </p:nvSpPr>
        <p:spPr/>
        <p:txBody>
          <a:bodyPr/>
          <a:lstStyle/>
          <a:p>
            <a:pPr algn="ctr"/>
            <a:fld id="{8F82E0A0-C266-4798-8C8F-B9F91E9DA37E}" type="slidenum">
              <a:rPr kumimoji="0" lang="fr-FR" sz="1400" b="1" smtClean="0">
                <a:solidFill>
                  <a:srgbClr val="FFFFFF"/>
                </a:solidFill>
              </a:rPr>
              <a:pPr algn="ctr"/>
              <a:t>‹N°›</a:t>
            </a:fld>
            <a:endParaRPr kumimoji="0" lang="fr-FR" sz="1400" b="1">
              <a:solidFill>
                <a:srgbClr val="FFFFFF"/>
              </a:solidFill>
            </a:endParaRPr>
          </a:p>
        </p:txBody>
      </p:sp>
    </p:spTree>
    <p:extLst>
      <p:ext uri="{BB962C8B-B14F-4D97-AF65-F5344CB8AC3E}">
        <p14:creationId xmlns:p14="http://schemas.microsoft.com/office/powerpoint/2010/main" val="8272540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a:xfrm>
            <a:off x="514350" y="1200150"/>
            <a:ext cx="4623490" cy="1028700"/>
          </a:xfrm>
        </p:spPr>
        <p:txBody>
          <a:bodyPr anchor="b">
            <a:normAutofit/>
          </a:bodyPr>
          <a:lstStyle>
            <a:lvl1pPr algn="l">
              <a:defRPr sz="2100" b="0"/>
            </a:lvl1pPr>
          </a:lstStyle>
          <a:p>
            <a:r>
              <a:rPr lang="fr-FR" smtClean="0"/>
              <a:t>Modifiez le style du titre</a:t>
            </a:r>
            <a:endParaRPr lang="en-US" dirty="0"/>
          </a:p>
        </p:txBody>
      </p:sp>
      <p:sp>
        <p:nvSpPr>
          <p:cNvPr id="14" name="Picture Placeholder 2"/>
          <p:cNvSpPr>
            <a:spLocks noGrp="1" noChangeAspect="1"/>
          </p:cNvSpPr>
          <p:nvPr>
            <p:ph type="pic" idx="1"/>
          </p:nvPr>
        </p:nvSpPr>
        <p:spPr>
          <a:xfrm>
            <a:off x="5652190" y="685800"/>
            <a:ext cx="2460731" cy="3429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514350" y="2228850"/>
            <a:ext cx="4623490" cy="1371600"/>
          </a:xfrm>
        </p:spPr>
        <p:txBody>
          <a:bodyPr anchor="t">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E4606EA6-EFEA-4C30-9264-4F9291A5780D}" type="datetime1">
              <a:rPr lang="ar-DZ" smtClean="0"/>
              <a:pPr/>
              <a:t>17-06-1441</a:t>
            </a:fld>
            <a:endParaRPr kumimoji="0" lang="fr-FR"/>
          </a:p>
        </p:txBody>
      </p:sp>
      <p:sp>
        <p:nvSpPr>
          <p:cNvPr id="6" name="Footer Placeholder 5"/>
          <p:cNvSpPr>
            <a:spLocks noGrp="1"/>
          </p:cNvSpPr>
          <p:nvPr>
            <p:ph type="ftr" sz="quarter" idx="11"/>
          </p:nvPr>
        </p:nvSpPr>
        <p:spPr/>
        <p:txBody>
          <a:bodyPr/>
          <a:lstStyle/>
          <a:p>
            <a:endParaRPr kumimoji="0" lang="fr-FR"/>
          </a:p>
        </p:txBody>
      </p:sp>
      <p:sp>
        <p:nvSpPr>
          <p:cNvPr id="7" name="Slide Number Placeholder 6"/>
          <p:cNvSpPr>
            <a:spLocks noGrp="1"/>
          </p:cNvSpPr>
          <p:nvPr>
            <p:ph type="sldNum" sz="quarter" idx="12"/>
          </p:nvPr>
        </p:nvSpPr>
        <p:spPr/>
        <p:txBody>
          <a:bodyPr/>
          <a:lstStyle/>
          <a:p>
            <a:pPr algn="ctr"/>
            <a:fld id="{8F82E0A0-C266-4798-8C8F-B9F91E9DA37E}" type="slidenum">
              <a:rPr kumimoji="0" lang="fr-FR" sz="2800" b="1" smtClean="0">
                <a:solidFill>
                  <a:srgbClr val="FFFFFF"/>
                </a:solidFill>
              </a:rPr>
              <a:pPr algn="ctr"/>
              <a:t>‹N°›</a:t>
            </a:fld>
            <a:endParaRPr kumimoji="0" lang="fr-FR" sz="2800"/>
          </a:p>
        </p:txBody>
      </p:sp>
    </p:spTree>
    <p:extLst>
      <p:ext uri="{BB962C8B-B14F-4D97-AF65-F5344CB8AC3E}">
        <p14:creationId xmlns:p14="http://schemas.microsoft.com/office/powerpoint/2010/main" val="35574104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4351" y="457201"/>
            <a:ext cx="7598569" cy="1092200"/>
          </a:xfrm>
          <a:prstGeom prst="rect">
            <a:avLst/>
          </a:prstGeom>
          <a:effectLst/>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514351" y="1606551"/>
            <a:ext cx="7598569" cy="2736850"/>
          </a:xfrm>
          <a:prstGeom prst="rect">
            <a:avLst/>
          </a:prstGeom>
        </p:spPr>
        <p:txBody>
          <a:bodyPr vert="horz" lIns="91440" tIns="45720" rIns="91440" bIns="45720" rtlCol="0" anchor="ct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6442245" y="4402932"/>
            <a:ext cx="1200150" cy="283369"/>
          </a:xfrm>
          <a:prstGeom prst="rect">
            <a:avLst/>
          </a:prstGeom>
        </p:spPr>
        <p:txBody>
          <a:bodyPr vert="horz" lIns="91440" tIns="45720" rIns="91440" bIns="45720" rtlCol="0" anchor="ctr"/>
          <a:lstStyle>
            <a:lvl1pPr algn="r">
              <a:defRPr sz="750" b="0" i="0">
                <a:solidFill>
                  <a:schemeClr val="tx1"/>
                </a:solidFill>
                <a:effectLst/>
                <a:latin typeface="+mn-lt"/>
              </a:defRPr>
            </a:lvl1pPr>
          </a:lstStyle>
          <a:p>
            <a:fld id="{E4606EA6-EFEA-4C30-9264-4F9291A5780D}" type="datetime1">
              <a:rPr lang="ar-DZ" smtClean="0"/>
              <a:pPr/>
              <a:t>17-06-1441</a:t>
            </a:fld>
            <a:endParaRPr kumimoji="0" lang="fr-FR" sz="1400">
              <a:solidFill>
                <a:schemeClr val="tx2"/>
              </a:solidFill>
            </a:endParaRPr>
          </a:p>
        </p:txBody>
      </p:sp>
      <p:sp>
        <p:nvSpPr>
          <p:cNvPr id="5" name="Footer Placeholder 4"/>
          <p:cNvSpPr>
            <a:spLocks noGrp="1"/>
          </p:cNvSpPr>
          <p:nvPr>
            <p:ph type="ftr" sz="quarter" idx="3"/>
          </p:nvPr>
        </p:nvSpPr>
        <p:spPr>
          <a:xfrm>
            <a:off x="514351" y="4402932"/>
            <a:ext cx="5870744" cy="283369"/>
          </a:xfrm>
          <a:prstGeom prst="rect">
            <a:avLst/>
          </a:prstGeom>
        </p:spPr>
        <p:txBody>
          <a:bodyPr vert="horz" lIns="91440" tIns="45720" rIns="91440" bIns="45720" rtlCol="0" anchor="ctr"/>
          <a:lstStyle>
            <a:lvl1pPr algn="l">
              <a:defRPr sz="750" b="0" i="0">
                <a:solidFill>
                  <a:schemeClr val="tx1"/>
                </a:solidFill>
                <a:effectLst/>
                <a:latin typeface="+mn-lt"/>
              </a:defRPr>
            </a:lvl1pPr>
          </a:lstStyle>
          <a:p>
            <a:pPr algn="r"/>
            <a:endParaRPr kumimoji="0" lang="fr-FR" sz="1400">
              <a:solidFill>
                <a:schemeClr val="tx2"/>
              </a:solidFill>
            </a:endParaRPr>
          </a:p>
        </p:txBody>
      </p:sp>
      <p:sp>
        <p:nvSpPr>
          <p:cNvPr id="6" name="Slide Number Placeholder 5"/>
          <p:cNvSpPr>
            <a:spLocks noGrp="1"/>
          </p:cNvSpPr>
          <p:nvPr>
            <p:ph type="sldNum" sz="quarter" idx="4"/>
          </p:nvPr>
        </p:nvSpPr>
        <p:spPr>
          <a:xfrm>
            <a:off x="7699546" y="4402932"/>
            <a:ext cx="413375" cy="283369"/>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algn="ctr"/>
            <a:fld id="{8F82E0A0-C266-4798-8C8F-B9F91E9DA37E}" type="slidenum">
              <a:rPr kumimoji="0" lang="fr-FR" sz="1400" b="1" smtClean="0">
                <a:solidFill>
                  <a:srgbClr val="FFFFFF"/>
                </a:solidFill>
              </a:rPr>
              <a:pPr algn="ctr"/>
              <a:t>‹N°›</a:t>
            </a:fld>
            <a:endParaRPr kumimoji="0" lang="fr-FR" sz="1400" b="1">
              <a:solidFill>
                <a:srgbClr val="FFFFFF"/>
              </a:solidFill>
            </a:endParaRPr>
          </a:p>
        </p:txBody>
      </p:sp>
    </p:spTree>
    <p:extLst>
      <p:ext uri="{BB962C8B-B14F-4D97-AF65-F5344CB8AC3E}">
        <p14:creationId xmlns:p14="http://schemas.microsoft.com/office/powerpoint/2010/main" val="796767418"/>
      </p:ext>
    </p:extLst>
  </p:cSld>
  <p:clrMap bg1="dk1" tx1="lt1" bg2="dk2" tx2="lt2" accent1="accent1" accent2="accent2" accent3="accent3" accent4="accent4" accent5="accent5" accent6="accent6" hlink="hlink" folHlink="folHlink"/>
  <p:sldLayoutIdLst>
    <p:sldLayoutId id="2147484162" r:id="rId1"/>
    <p:sldLayoutId id="2147484163" r:id="rId2"/>
    <p:sldLayoutId id="2147484164" r:id="rId3"/>
    <p:sldLayoutId id="2147484165" r:id="rId4"/>
    <p:sldLayoutId id="2147484166" r:id="rId5"/>
    <p:sldLayoutId id="2147484167" r:id="rId6"/>
    <p:sldLayoutId id="2147484168" r:id="rId7"/>
    <p:sldLayoutId id="2147484169" r:id="rId8"/>
    <p:sldLayoutId id="2147484170" r:id="rId9"/>
    <p:sldLayoutId id="2147484171" r:id="rId10"/>
    <p:sldLayoutId id="2147484172" r:id="rId11"/>
    <p:sldLayoutId id="2147484173" r:id="rId12"/>
    <p:sldLayoutId id="2147484174" r:id="rId13"/>
    <p:sldLayoutId id="2147484175" r:id="rId14"/>
    <p:sldLayoutId id="2147484176" r:id="rId15"/>
    <p:sldLayoutId id="2147484177" r:id="rId16"/>
    <p:sldLayoutId id="2147484178" r:id="rId17"/>
    <p:sldLayoutId id="2147484179" r:id="rId18"/>
    <p:sldLayoutId id="2147484180" r:id="rId19"/>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txStyles>
    <p:titleStyle>
      <a:lvl1pPr algn="l" defTabSz="342900" rtl="1" eaLnBrk="1" latinLnBrk="0" hangingPunct="1">
        <a:spcBef>
          <a:spcPct val="0"/>
        </a:spcBef>
        <a:buNone/>
        <a:defRPr sz="2700" kern="1200" cap="all">
          <a:ln w="3175" cmpd="sng">
            <a:noFill/>
          </a:ln>
          <a:solidFill>
            <a:schemeClr val="tx1"/>
          </a:solidFill>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14313" indent="-214313" algn="r" defTabSz="342900" rtl="1" eaLnBrk="1" latinLnBrk="0" hangingPunct="1">
        <a:spcBef>
          <a:spcPts val="0"/>
        </a:spcBef>
        <a:spcAft>
          <a:spcPts val="750"/>
        </a:spcAft>
        <a:buClr>
          <a:schemeClr val="tx1"/>
        </a:buClr>
        <a:buSzPct val="100000"/>
        <a:buFont typeface="Arial"/>
        <a:buChar char="•"/>
        <a:defRPr sz="1350" kern="1200" cap="none">
          <a:solidFill>
            <a:schemeClr val="tx1"/>
          </a:solidFill>
          <a:effectLst/>
          <a:latin typeface="+mn-lt"/>
          <a:ea typeface="+mn-ea"/>
          <a:cs typeface="+mn-cs"/>
        </a:defRPr>
      </a:lvl1pPr>
      <a:lvl2pPr marL="557213" indent="-214313" algn="r" defTabSz="342900" rtl="1" eaLnBrk="1" latinLnBrk="0" hangingPunct="1">
        <a:spcBef>
          <a:spcPts val="0"/>
        </a:spcBef>
        <a:spcAft>
          <a:spcPts val="750"/>
        </a:spcAft>
        <a:buClr>
          <a:schemeClr val="tx1"/>
        </a:buClr>
        <a:buSzPct val="100000"/>
        <a:buFont typeface="Arial"/>
        <a:buChar char="•"/>
        <a:defRPr sz="1200" kern="1200" cap="none">
          <a:solidFill>
            <a:schemeClr val="tx1"/>
          </a:solidFill>
          <a:effectLst/>
          <a:latin typeface="+mn-lt"/>
          <a:ea typeface="+mn-ea"/>
          <a:cs typeface="+mn-cs"/>
        </a:defRPr>
      </a:lvl2pPr>
      <a:lvl3pPr marL="900113" indent="-214313" algn="r" defTabSz="342900" rtl="1" eaLnBrk="1" latinLnBrk="0" hangingPunct="1">
        <a:spcBef>
          <a:spcPts val="0"/>
        </a:spcBef>
        <a:spcAft>
          <a:spcPts val="750"/>
        </a:spcAft>
        <a:buClr>
          <a:schemeClr val="tx1"/>
        </a:buClr>
        <a:buSzPct val="100000"/>
        <a:buFont typeface="Arial"/>
        <a:buChar char="•"/>
        <a:defRPr sz="1050" kern="1200" cap="none">
          <a:solidFill>
            <a:schemeClr val="tx1"/>
          </a:solidFill>
          <a:effectLst/>
          <a:latin typeface="+mn-lt"/>
          <a:ea typeface="+mn-ea"/>
          <a:cs typeface="+mn-cs"/>
        </a:defRPr>
      </a:lvl3pPr>
      <a:lvl4pPr marL="1157288" indent="-128588" algn="r" defTabSz="342900" rtl="1"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4pPr>
      <a:lvl5pPr marL="1500188" indent="-128588" algn="r" defTabSz="342900" rtl="1"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5pPr>
      <a:lvl6pPr marL="1885950" indent="-171450" algn="r" defTabSz="342900" rtl="1"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6pPr>
      <a:lvl7pPr marL="2228850" indent="-171450" algn="r" defTabSz="342900" rtl="1"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7pPr>
      <a:lvl8pPr marL="2571750" indent="-171450" algn="r" defTabSz="342900" rtl="1"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8pPr>
      <a:lvl9pPr marL="2914650" indent="-171450" algn="r" defTabSz="342900" rtl="1"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9pPr>
    </p:bodyStyle>
    <p:otherStyle>
      <a:defPPr>
        <a:defRPr lang="en-US"/>
      </a:defPPr>
      <a:lvl1pPr marL="0" algn="r" defTabSz="342900" rtl="1" eaLnBrk="1" latinLnBrk="0" hangingPunct="1">
        <a:defRPr sz="1350" kern="1200">
          <a:solidFill>
            <a:schemeClr val="tx1"/>
          </a:solidFill>
          <a:latin typeface="+mn-lt"/>
          <a:ea typeface="+mn-ea"/>
          <a:cs typeface="+mn-cs"/>
        </a:defRPr>
      </a:lvl1pPr>
      <a:lvl2pPr marL="342900" algn="r" defTabSz="342900" rtl="1" eaLnBrk="1" latinLnBrk="0" hangingPunct="1">
        <a:defRPr sz="1350" kern="1200">
          <a:solidFill>
            <a:schemeClr val="tx1"/>
          </a:solidFill>
          <a:latin typeface="+mn-lt"/>
          <a:ea typeface="+mn-ea"/>
          <a:cs typeface="+mn-cs"/>
        </a:defRPr>
      </a:lvl2pPr>
      <a:lvl3pPr marL="685800" algn="r" defTabSz="342900" rtl="1" eaLnBrk="1" latinLnBrk="0" hangingPunct="1">
        <a:defRPr sz="1350" kern="1200">
          <a:solidFill>
            <a:schemeClr val="tx1"/>
          </a:solidFill>
          <a:latin typeface="+mn-lt"/>
          <a:ea typeface="+mn-ea"/>
          <a:cs typeface="+mn-cs"/>
        </a:defRPr>
      </a:lvl3pPr>
      <a:lvl4pPr marL="1028700" algn="r" defTabSz="342900" rtl="1" eaLnBrk="1" latinLnBrk="0" hangingPunct="1">
        <a:defRPr sz="1350" kern="1200">
          <a:solidFill>
            <a:schemeClr val="tx1"/>
          </a:solidFill>
          <a:latin typeface="+mn-lt"/>
          <a:ea typeface="+mn-ea"/>
          <a:cs typeface="+mn-cs"/>
        </a:defRPr>
      </a:lvl4pPr>
      <a:lvl5pPr marL="1371600" algn="r" defTabSz="342900" rtl="1" eaLnBrk="1" latinLnBrk="0" hangingPunct="1">
        <a:defRPr sz="1350" kern="1200">
          <a:solidFill>
            <a:schemeClr val="tx1"/>
          </a:solidFill>
          <a:latin typeface="+mn-lt"/>
          <a:ea typeface="+mn-ea"/>
          <a:cs typeface="+mn-cs"/>
        </a:defRPr>
      </a:lvl5pPr>
      <a:lvl6pPr marL="1714500" algn="r" defTabSz="342900" rtl="1" eaLnBrk="1" latinLnBrk="0" hangingPunct="1">
        <a:defRPr sz="1350" kern="1200">
          <a:solidFill>
            <a:schemeClr val="tx1"/>
          </a:solidFill>
          <a:latin typeface="+mn-lt"/>
          <a:ea typeface="+mn-ea"/>
          <a:cs typeface="+mn-cs"/>
        </a:defRPr>
      </a:lvl6pPr>
      <a:lvl7pPr marL="2057400" algn="r" defTabSz="342900" rtl="1" eaLnBrk="1" latinLnBrk="0" hangingPunct="1">
        <a:defRPr sz="1350" kern="1200">
          <a:solidFill>
            <a:schemeClr val="tx1"/>
          </a:solidFill>
          <a:latin typeface="+mn-lt"/>
          <a:ea typeface="+mn-ea"/>
          <a:cs typeface="+mn-cs"/>
        </a:defRPr>
      </a:lvl7pPr>
      <a:lvl8pPr marL="2400300" algn="r" defTabSz="342900" rtl="1" eaLnBrk="1" latinLnBrk="0" hangingPunct="1">
        <a:defRPr sz="1350" kern="1200">
          <a:solidFill>
            <a:schemeClr val="tx1"/>
          </a:solidFill>
          <a:latin typeface="+mn-lt"/>
          <a:ea typeface="+mn-ea"/>
          <a:cs typeface="+mn-cs"/>
        </a:defRPr>
      </a:lvl8pPr>
      <a:lvl9pPr marL="2743200" algn="r" defTabSz="342900" rtl="1"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slide" Target="slide36.xml"/><Relationship Id="rId2" Type="http://schemas.openxmlformats.org/officeDocument/2006/relationships/notesSlide" Target="../notesSlides/notesSlide10.xml"/><Relationship Id="rId1" Type="http://schemas.openxmlformats.org/officeDocument/2006/relationships/slideLayout" Target="../slideLayouts/slideLayout18.xml"/><Relationship Id="rId5" Type="http://schemas.openxmlformats.org/officeDocument/2006/relationships/image" Target="../media/image25.jpeg"/><Relationship Id="rId4" Type="http://schemas.openxmlformats.org/officeDocument/2006/relationships/slide" Target="slide3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 Target="slide38.xml"/><Relationship Id="rId2" Type="http://schemas.openxmlformats.org/officeDocument/2006/relationships/notesSlide" Target="../notesSlides/notesSlide11.xml"/><Relationship Id="rId1" Type="http://schemas.openxmlformats.org/officeDocument/2006/relationships/slideLayout" Target="../slideLayouts/slideLayout18.xml"/><Relationship Id="rId5" Type="http://schemas.openxmlformats.org/officeDocument/2006/relationships/image" Target="../media/image26.jpeg"/><Relationship Id="rId4" Type="http://schemas.openxmlformats.org/officeDocument/2006/relationships/slide" Target="slide35.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slide" Target="slide38.xml"/><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openxmlformats.org/officeDocument/2006/relationships/image" Target="../media/image28.jpeg"/></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slide" Target="slide42.xml"/><Relationship Id="rId7" Type="http://schemas.openxmlformats.org/officeDocument/2006/relationships/image" Target="../media/image32.jpeg"/><Relationship Id="rId2" Type="http://schemas.openxmlformats.org/officeDocument/2006/relationships/notesSlide" Target="../notesSlides/notesSlide17.xml"/><Relationship Id="rId1" Type="http://schemas.openxmlformats.org/officeDocument/2006/relationships/slideLayout" Target="../slideLayouts/slideLayout18.xml"/><Relationship Id="rId6" Type="http://schemas.openxmlformats.org/officeDocument/2006/relationships/slide" Target="slide39.xml"/><Relationship Id="rId5" Type="http://schemas.openxmlformats.org/officeDocument/2006/relationships/slide" Target="slide41.xml"/><Relationship Id="rId4" Type="http://schemas.openxmlformats.org/officeDocument/2006/relationships/slide" Target="slide40.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gif"/><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2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7.g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37.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3.xml"/><Relationship Id="rId1" Type="http://schemas.openxmlformats.org/officeDocument/2006/relationships/slideLayout" Target="../slideLayouts/slideLayout19.xml"/><Relationship Id="rId5" Type="http://schemas.openxmlformats.org/officeDocument/2006/relationships/image" Target="../media/image43.jpg"/><Relationship Id="rId4" Type="http://schemas.openxmlformats.org/officeDocument/2006/relationships/slide" Target="slide14.xml"/></Relationships>
</file>

<file path=ppt/slides/_rels/slide36.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slideLayout" Target="../slideLayouts/slideLayout19.xml"/><Relationship Id="rId7" Type="http://schemas.openxmlformats.org/officeDocument/2006/relationships/slide" Target="slide12.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44.png"/><Relationship Id="rId5" Type="http://schemas.openxmlformats.org/officeDocument/2006/relationships/image" Target="../media/image42.png"/><Relationship Id="rId4" Type="http://schemas.openxmlformats.org/officeDocument/2006/relationships/notesSlide" Target="../notesSlides/notesSlide24.xml"/></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5.xml"/><Relationship Id="rId1" Type="http://schemas.openxmlformats.org/officeDocument/2006/relationships/slideLayout" Target="../slideLayouts/slideLayout19.xml"/><Relationship Id="rId5" Type="http://schemas.openxmlformats.org/officeDocument/2006/relationships/slide" Target="slide12.xml"/><Relationship Id="rId4" Type="http://schemas.openxmlformats.org/officeDocument/2006/relationships/image" Target="../media/image46.png"/></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6.xml"/><Relationship Id="rId1" Type="http://schemas.openxmlformats.org/officeDocument/2006/relationships/slideLayout" Target="../slideLayouts/slideLayout19.xml"/><Relationship Id="rId5" Type="http://schemas.openxmlformats.org/officeDocument/2006/relationships/slide" Target="slide14.xml"/><Relationship Id="rId4" Type="http://schemas.openxmlformats.org/officeDocument/2006/relationships/image" Target="../media/image47.png"/></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19.xml"/><Relationship Id="rId5" Type="http://schemas.openxmlformats.org/officeDocument/2006/relationships/image" Target="../media/image48.jpg"/><Relationship Id="rId4" Type="http://schemas.openxmlformats.org/officeDocument/2006/relationships/slide" Target="slide20.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8.xml"/><Relationship Id="rId1" Type="http://schemas.openxmlformats.org/officeDocument/2006/relationships/slideLayout" Target="../slideLayouts/slideLayout19.xml"/><Relationship Id="rId5" Type="http://schemas.openxmlformats.org/officeDocument/2006/relationships/image" Target="../media/image49.jpg"/><Relationship Id="rId4" Type="http://schemas.openxmlformats.org/officeDocument/2006/relationships/slide" Target="slide20.xml"/></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9.xml"/><Relationship Id="rId1" Type="http://schemas.openxmlformats.org/officeDocument/2006/relationships/slideLayout" Target="../slideLayouts/slideLayout19.xml"/><Relationship Id="rId5" Type="http://schemas.openxmlformats.org/officeDocument/2006/relationships/image" Target="../media/image50.jpg"/><Relationship Id="rId4" Type="http://schemas.openxmlformats.org/officeDocument/2006/relationships/slide" Target="slide20.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0.xml"/><Relationship Id="rId1" Type="http://schemas.openxmlformats.org/officeDocument/2006/relationships/slideLayout" Target="../slideLayouts/slideLayout19.xml"/><Relationship Id="rId5" Type="http://schemas.openxmlformats.org/officeDocument/2006/relationships/image" Target="../media/image51.jpg"/><Relationship Id="rId4" Type="http://schemas.openxmlformats.org/officeDocument/2006/relationships/slide" Target="slide20.xml"/></Relationships>
</file>

<file path=ppt/slides/_rels/slide5.xml.rels><?xml version="1.0" encoding="UTF-8" standalone="yes"?>
<Relationships xmlns="http://schemas.openxmlformats.org/package/2006/relationships"><Relationship Id="rId8" Type="http://schemas.openxmlformats.org/officeDocument/2006/relationships/slide" Target="slide19.xml"/><Relationship Id="rId3" Type="http://schemas.openxmlformats.org/officeDocument/2006/relationships/slide" Target="slide7.xml"/><Relationship Id="rId7" Type="http://schemas.openxmlformats.org/officeDocument/2006/relationships/slide" Target="slide15.xml"/><Relationship Id="rId2" Type="http://schemas.openxmlformats.org/officeDocument/2006/relationships/slide" Target="slide6.xml"/><Relationship Id="rId1" Type="http://schemas.openxmlformats.org/officeDocument/2006/relationships/slideLayout" Target="../slideLayouts/slideLayout6.xml"/><Relationship Id="rId6" Type="http://schemas.openxmlformats.org/officeDocument/2006/relationships/slide" Target="slide12.xml"/><Relationship Id="rId5" Type="http://schemas.openxmlformats.org/officeDocument/2006/relationships/slide" Target="slide9.xml"/><Relationship Id="rId4" Type="http://schemas.openxmlformats.org/officeDocument/2006/relationships/slide" Target="slide8.xml"/><Relationship Id="rId9"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IMG_20170404_104752.jpg"/>
          <p:cNvPicPr>
            <a:picLocks noChangeAspect="1"/>
          </p:cNvPicPr>
          <p:nvPr/>
        </p:nvPicPr>
        <p:blipFill>
          <a:blip r:embed="rId3" cstate="print"/>
          <a:stretch>
            <a:fillRect/>
          </a:stretch>
        </p:blipFill>
        <p:spPr>
          <a:xfrm>
            <a:off x="0" y="1"/>
            <a:ext cx="9144000" cy="4371950"/>
          </a:xfrm>
          <a:prstGeom prst="rect">
            <a:avLst/>
          </a:prstGeom>
        </p:spPr>
      </p:pic>
      <p:sp>
        <p:nvSpPr>
          <p:cNvPr id="4" name="Rectangle 3"/>
          <p:cNvSpPr>
            <a:spLocks noGrp="1"/>
          </p:cNvSpPr>
          <p:nvPr>
            <p:ph type="ctrTitle"/>
          </p:nvPr>
        </p:nvSpPr>
        <p:spPr>
          <a:xfrm>
            <a:off x="1403648" y="1923678"/>
            <a:ext cx="6477000" cy="2038350"/>
          </a:xfrm>
        </p:spPr>
        <p:txBody>
          <a:bodyPr>
            <a:noAutofit/>
          </a:bodyPr>
          <a:lstStyle/>
          <a:p>
            <a:pPr algn="ctr"/>
            <a:r>
              <a:rPr lang="ar-DZ" sz="8000" b="1" dirty="0" smtClean="0">
                <a:latin typeface="DIN Next LT Arabic Light" pitchFamily="34" charset="-78"/>
                <a:cs typeface="DIN Next LT Arabic Light" pitchFamily="34" charset="-78"/>
              </a:rPr>
              <a:t>تقنيات تسيير</a:t>
            </a:r>
            <a:br>
              <a:rPr lang="ar-DZ" sz="8000" b="1" dirty="0" smtClean="0">
                <a:latin typeface="DIN Next LT Arabic Light" pitchFamily="34" charset="-78"/>
                <a:cs typeface="DIN Next LT Arabic Light" pitchFamily="34" charset="-78"/>
              </a:rPr>
            </a:br>
            <a:r>
              <a:rPr lang="ar-DZ" sz="8000" b="1" dirty="0" smtClean="0">
                <a:latin typeface="DIN Next LT Arabic Light" pitchFamily="34" charset="-78"/>
                <a:cs typeface="DIN Next LT Arabic Light" pitchFamily="34" charset="-78"/>
              </a:rPr>
              <a:t>مخبر المعلوماتية</a:t>
            </a:r>
            <a:endParaRPr lang="fr-FR" sz="8000" dirty="0">
              <a:latin typeface="DIN Next LT Arabic Light" pitchFamily="34" charset="-78"/>
              <a:cs typeface="DIN Next LT Arabic Light" pitchFamily="34" charset="-78"/>
            </a:endParaRPr>
          </a:p>
        </p:txBody>
      </p:sp>
      <p:sp>
        <p:nvSpPr>
          <p:cNvPr id="5" name="Rectangle 4"/>
          <p:cNvSpPr>
            <a:spLocks noGrp="1"/>
          </p:cNvSpPr>
          <p:nvPr>
            <p:ph type="subTitle" idx="1"/>
          </p:nvPr>
        </p:nvSpPr>
        <p:spPr>
          <a:xfrm>
            <a:off x="3779912" y="4412103"/>
            <a:ext cx="5364088" cy="679927"/>
          </a:xfrm>
        </p:spPr>
        <p:txBody>
          <a:bodyPr>
            <a:normAutofit fontScale="92500" lnSpcReduction="10000"/>
          </a:bodyPr>
          <a:lstStyle/>
          <a:p>
            <a:pPr algn="ctr" rtl="1"/>
            <a:r>
              <a:rPr lang="ar-DZ" sz="1800" dirty="0" smtClean="0">
                <a:solidFill>
                  <a:srgbClr val="99FF33"/>
                </a:solidFill>
              </a:rPr>
              <a:t>  </a:t>
            </a:r>
            <a:r>
              <a:rPr lang="ar-DZ" sz="1800" b="1" dirty="0" smtClean="0">
                <a:solidFill>
                  <a:srgbClr val="99FF33"/>
                </a:solidFill>
              </a:rPr>
              <a:t>إعداد وتقديم الأستاذ:</a:t>
            </a:r>
          </a:p>
          <a:p>
            <a:pPr algn="r" rtl="1"/>
            <a:r>
              <a:rPr lang="ar-DZ" sz="1800" b="1" dirty="0" smtClean="0"/>
              <a:t> </a:t>
            </a:r>
            <a:r>
              <a:rPr lang="ar-DZ" sz="1800" b="1" dirty="0" smtClean="0">
                <a:solidFill>
                  <a:srgbClr val="FFFF00"/>
                </a:solidFill>
              </a:rPr>
              <a:t>أولاد الحاج إبراهيم </a:t>
            </a:r>
            <a:r>
              <a:rPr lang="ar-DZ" sz="1800" b="1" dirty="0" err="1" smtClean="0">
                <a:solidFill>
                  <a:srgbClr val="FFFF00"/>
                </a:solidFill>
              </a:rPr>
              <a:t>إبراهيم</a:t>
            </a:r>
            <a:r>
              <a:rPr lang="ar-DZ" sz="1800" b="1" dirty="0" smtClean="0">
                <a:solidFill>
                  <a:srgbClr val="FFFF00"/>
                </a:solidFill>
              </a:rPr>
              <a:t>   </a:t>
            </a:r>
            <a:r>
              <a:rPr lang="ar-DZ" sz="1800" dirty="0" smtClean="0"/>
              <a:t>- </a:t>
            </a:r>
            <a:r>
              <a:rPr lang="ar-DZ" sz="1800" b="1" dirty="0" smtClean="0"/>
              <a:t>متوسطة</a:t>
            </a:r>
            <a:r>
              <a:rPr lang="ar-DZ" sz="1800" dirty="0" smtClean="0"/>
              <a:t>  </a:t>
            </a:r>
            <a:r>
              <a:rPr lang="ar-DZ" sz="1800" b="1" dirty="0" smtClean="0">
                <a:solidFill>
                  <a:srgbClr val="FFFF00"/>
                </a:solidFill>
              </a:rPr>
              <a:t>17 أكتوبر1961 </a:t>
            </a:r>
            <a:r>
              <a:rPr lang="ar-DZ" sz="1800" b="1" dirty="0" smtClean="0"/>
              <a:t>- ورقلة</a:t>
            </a:r>
            <a:r>
              <a:rPr lang="ar-DZ" sz="1800" dirty="0" smtClean="0"/>
              <a:t> -</a:t>
            </a:r>
            <a:endParaRPr lang="fr-FR" sz="1800" dirty="0"/>
          </a:p>
        </p:txBody>
      </p:sp>
      <p:sp>
        <p:nvSpPr>
          <p:cNvPr id="6" name="Rectangle 5"/>
          <p:cNvSpPr/>
          <p:nvPr/>
        </p:nvSpPr>
        <p:spPr>
          <a:xfrm>
            <a:off x="251520" y="4445699"/>
            <a:ext cx="3312368" cy="646331"/>
          </a:xfrm>
          <a:prstGeom prst="rect">
            <a:avLst/>
          </a:prstGeom>
        </p:spPr>
        <p:txBody>
          <a:bodyPr wrap="square">
            <a:spAutoFit/>
          </a:bodyPr>
          <a:lstStyle/>
          <a:p>
            <a:pPr algn="ctr"/>
            <a:r>
              <a:rPr lang="ar-DZ" b="1" dirty="0" smtClean="0">
                <a:solidFill>
                  <a:srgbClr val="99FF33"/>
                </a:solidFill>
              </a:rPr>
              <a:t>تحت إشراف </a:t>
            </a:r>
          </a:p>
          <a:p>
            <a:pPr algn="ctr"/>
            <a:r>
              <a:rPr lang="ar-DZ" b="1" dirty="0" smtClean="0"/>
              <a:t>مفتش المادة السيّد: </a:t>
            </a:r>
            <a:r>
              <a:rPr lang="ar-DZ" b="1" dirty="0" smtClean="0">
                <a:solidFill>
                  <a:srgbClr val="FFFF00"/>
                </a:solidFill>
              </a:rPr>
              <a:t>بقاري أحمد السعيد</a:t>
            </a:r>
            <a:endParaRPr lang="fr-FR" b="1" dirty="0">
              <a:solidFill>
                <a:srgbClr val="FFFF00"/>
              </a:solidFill>
            </a:endParaRPr>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3779912" y="592666"/>
            <a:ext cx="5112568" cy="1005840"/>
          </a:xfrm>
        </p:spPr>
        <p:txBody>
          <a:bodyPr>
            <a:noAutofit/>
          </a:bodyPr>
          <a:lstStyle/>
          <a:p>
            <a:pPr algn="r"/>
            <a:r>
              <a:rPr lang="ar-SA" sz="7200" dirty="0" smtClean="0">
                <a:solidFill>
                  <a:srgbClr val="FF0000"/>
                </a:solidFill>
                <a:latin typeface="Aldhabi" pitchFamily="2" charset="-78"/>
                <a:cs typeface="Aldhabi" pitchFamily="2" charset="-78"/>
              </a:rPr>
              <a:t>مواصفات المخبر</a:t>
            </a:r>
            <a:r>
              <a:rPr lang="ar-DZ" sz="7200" dirty="0" smtClean="0">
                <a:solidFill>
                  <a:srgbClr val="99FF33"/>
                </a:solidFill>
                <a:latin typeface="Aldhabi" pitchFamily="2" charset="-78"/>
                <a:cs typeface="Aldhabi" pitchFamily="2" charset="-78"/>
              </a:rPr>
              <a:t>( تابع ) </a:t>
            </a:r>
            <a:endParaRPr lang="fr-FR" sz="7200" dirty="0">
              <a:solidFill>
                <a:srgbClr val="99FF33"/>
              </a:solidFill>
              <a:latin typeface="Aldhabi" pitchFamily="2" charset="-78"/>
              <a:cs typeface="Aldhabi" pitchFamily="2" charset="-78"/>
            </a:endParaRPr>
          </a:p>
        </p:txBody>
      </p:sp>
      <p:sp>
        <p:nvSpPr>
          <p:cNvPr id="4" name="Rectangle 3"/>
          <p:cNvSpPr>
            <a:spLocks noGrp="1"/>
          </p:cNvSpPr>
          <p:nvPr>
            <p:ph sz="quarter" idx="14"/>
          </p:nvPr>
        </p:nvSpPr>
        <p:spPr>
          <a:xfrm>
            <a:off x="0" y="2211710"/>
            <a:ext cx="9144000" cy="2803375"/>
          </a:xfrm>
        </p:spPr>
        <p:txBody>
          <a:bodyPr>
            <a:normAutofit/>
          </a:bodyPr>
          <a:lstStyle/>
          <a:p>
            <a:pPr algn="r" rtl="1"/>
            <a:r>
              <a:rPr lang="ar-SA" sz="2700" dirty="0" smtClean="0">
                <a:latin typeface="A Jannat LT" pitchFamily="2" charset="-78"/>
                <a:cs typeface="A Jannat LT" pitchFamily="2" charset="-78"/>
              </a:rPr>
              <a:t>الإضاءة والانارة اللازمتين</a:t>
            </a:r>
            <a:r>
              <a:rPr lang="fr-FR" sz="2700" dirty="0" smtClean="0">
                <a:latin typeface="A Jannat LT" pitchFamily="2" charset="-78"/>
                <a:cs typeface="A Jannat LT" pitchFamily="2" charset="-78"/>
              </a:rPr>
              <a:t>.</a:t>
            </a:r>
          </a:p>
          <a:p>
            <a:pPr algn="r" rtl="1"/>
            <a:r>
              <a:rPr lang="ar-SA" sz="2700" dirty="0" smtClean="0">
                <a:latin typeface="A Jannat LT" pitchFamily="2" charset="-78"/>
                <a:cs typeface="A Jannat LT" pitchFamily="2" charset="-78"/>
              </a:rPr>
              <a:t>تسييج النوافذ و ضمان الحماية و ال</a:t>
            </a:r>
            <a:r>
              <a:rPr lang="ar-DZ" sz="2700" dirty="0" smtClean="0">
                <a:latin typeface="A Jannat LT" pitchFamily="2" charset="-78"/>
                <a:cs typeface="A Jannat LT" pitchFamily="2" charset="-78"/>
              </a:rPr>
              <a:t>أ</a:t>
            </a:r>
            <a:r>
              <a:rPr lang="ar-SA" sz="2700" dirty="0" smtClean="0">
                <a:latin typeface="A Jannat LT" pitchFamily="2" charset="-78"/>
                <a:cs typeface="A Jannat LT" pitchFamily="2" charset="-78"/>
              </a:rPr>
              <a:t>من للمخبر بالوسائل الضرورية</a:t>
            </a:r>
            <a:r>
              <a:rPr lang="fr-FR" sz="2700" dirty="0" smtClean="0">
                <a:latin typeface="A Jannat LT" pitchFamily="2" charset="-78"/>
                <a:cs typeface="A Jannat LT" pitchFamily="2" charset="-78"/>
              </a:rPr>
              <a:t>.</a:t>
            </a:r>
          </a:p>
          <a:p>
            <a:pPr algn="r" rtl="1"/>
            <a:r>
              <a:rPr lang="ar-SA" sz="2700" dirty="0" smtClean="0">
                <a:latin typeface="A Jannat LT" pitchFamily="2" charset="-78"/>
                <a:cs typeface="A Jannat LT" pitchFamily="2" charset="-78"/>
              </a:rPr>
              <a:t>جهاز إطفاء الحرائق</a:t>
            </a:r>
            <a:r>
              <a:rPr lang="ar-DZ" sz="2700" dirty="0" smtClean="0">
                <a:latin typeface="A Jannat LT" pitchFamily="2" charset="-78"/>
                <a:cs typeface="A Jannat LT" pitchFamily="2" charset="-78"/>
              </a:rPr>
              <a:t> (</a:t>
            </a:r>
            <a:r>
              <a:rPr lang="fr-FR" sz="2700" dirty="0" smtClean="0">
                <a:solidFill>
                  <a:srgbClr val="99FF33"/>
                </a:solidFill>
                <a:latin typeface="A Jannat LT" pitchFamily="2" charset="-78"/>
                <a:cs typeface="A Jannat LT" pitchFamily="2" charset="-78"/>
              </a:rPr>
              <a:t>Extincteur</a:t>
            </a:r>
            <a:r>
              <a:rPr lang="ar-DZ" sz="2700" dirty="0" smtClean="0">
                <a:latin typeface="A Jannat LT" pitchFamily="2" charset="-78"/>
                <a:cs typeface="A Jannat LT" pitchFamily="2" charset="-78"/>
              </a:rPr>
              <a:t> ).</a:t>
            </a:r>
            <a:endParaRPr lang="fr-FR" sz="2700" dirty="0" smtClean="0">
              <a:latin typeface="A Jannat LT" pitchFamily="2" charset="-78"/>
              <a:cs typeface="A Jannat LT" pitchFamily="2" charset="-78"/>
            </a:endParaRPr>
          </a:p>
          <a:p>
            <a:pPr algn="r" rtl="1"/>
            <a:r>
              <a:rPr lang="ar-SA" sz="2700" dirty="0" smtClean="0">
                <a:latin typeface="A Jannat LT" pitchFamily="2" charset="-78"/>
                <a:cs typeface="A Jannat LT" pitchFamily="2" charset="-78"/>
              </a:rPr>
              <a:t>ستائر النوافذ</a:t>
            </a:r>
            <a:r>
              <a:rPr lang="fr-FR" sz="2700" dirty="0" smtClean="0">
                <a:latin typeface="A Jannat LT" pitchFamily="2" charset="-78"/>
                <a:cs typeface="A Jannat LT" pitchFamily="2" charset="-78"/>
              </a:rPr>
              <a:t>.</a:t>
            </a:r>
          </a:p>
          <a:p>
            <a:pPr algn="r" rtl="1">
              <a:buNone/>
            </a:pPr>
            <a:endParaRPr lang="fr-FR" sz="4000" dirty="0">
              <a:latin typeface="1Lionsys Reqa" pitchFamily="2" charset="-78"/>
              <a:cs typeface="1Lionsys Reqa" pitchFamily="2" charset="-78"/>
            </a:endParaRPr>
          </a:p>
        </p:txBody>
      </p:sp>
      <p:pic>
        <p:nvPicPr>
          <p:cNvPr id="6" name="Rounded Rectangle 4"/>
          <p:cNvPicPr>
            <a:picLocks noChangeAspect="1" noChangeArrowheads="1"/>
          </p:cNvPicPr>
          <p:nvPr/>
        </p:nvPicPr>
        <p:blipFill>
          <a:blip r:embed="rId3" cstate="print"/>
          <a:stretch>
            <a:fillRect/>
          </a:stretch>
        </p:blipFill>
        <p:spPr bwMode="auto">
          <a:xfrm>
            <a:off x="179513" y="123478"/>
            <a:ext cx="3456384" cy="1944216"/>
          </a:xfrm>
          <a:prstGeom prst="roundRect">
            <a:avLst>
              <a:gd name="adj" fmla="val 4815"/>
            </a:avLst>
          </a:prstGeom>
          <a:noFill/>
          <a:ln w="38100" cap="flat" cmpd="sng" algn="ctr">
            <a:solidFill>
              <a:schemeClr val="tx1"/>
            </a:solidFill>
            <a:prstDash val="solid"/>
            <a:miter lim="800000"/>
            <a:headEnd type="none" w="med" len="med"/>
            <a:tailEnd type="none" w="med" len="med"/>
          </a:ln>
          <a:effectLst/>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2000" fill="hold"/>
                                        <p:tgtEl>
                                          <p:spTgt spid="6"/>
                                        </p:tgtEl>
                                        <p:attrNameLst>
                                          <p:attrName>ppt_w</p:attrName>
                                        </p:attrNameLst>
                                      </p:cBhvr>
                                      <p:tavLst>
                                        <p:tav tm="0">
                                          <p:val>
                                            <p:fltVal val="0"/>
                                          </p:val>
                                        </p:tav>
                                        <p:tav tm="100000">
                                          <p:val>
                                            <p:strVal val="#ppt_w"/>
                                          </p:val>
                                        </p:tav>
                                      </p:tavLst>
                                    </p:anim>
                                    <p:anim calcmode="lin" valueType="num">
                                      <p:cBhvr>
                                        <p:cTn id="8" dur="2000" fill="hold"/>
                                        <p:tgtEl>
                                          <p:spTgt spid="6"/>
                                        </p:tgtEl>
                                        <p:attrNameLst>
                                          <p:attrName>ppt_h</p:attrName>
                                        </p:attrNameLst>
                                      </p:cBhvr>
                                      <p:tavLst>
                                        <p:tav tm="0">
                                          <p:val>
                                            <p:fltVal val="0"/>
                                          </p:val>
                                        </p:tav>
                                        <p:tav tm="100000">
                                          <p:val>
                                            <p:strVal val="#ppt_h"/>
                                          </p:val>
                                        </p:tav>
                                      </p:tavLst>
                                    </p:anim>
                                    <p:animEffect transition="in" filter="fade">
                                      <p:cBhvr>
                                        <p:cTn id="9" dur="2000"/>
                                        <p:tgtEl>
                                          <p:spTgt spid="6"/>
                                        </p:tgtEl>
                                      </p:cBhvr>
                                    </p:animEffect>
                                  </p:childTnLst>
                                </p:cTn>
                              </p:par>
                            </p:childTnLst>
                          </p:cTn>
                        </p:par>
                        <p:par>
                          <p:cTn id="10" fill="hold">
                            <p:stCondLst>
                              <p:cond delay="2000"/>
                            </p:stCondLst>
                            <p:childTnLst>
                              <p:par>
                                <p:cTn id="11" presetID="37"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900" decel="100000" fill="hold"/>
                                        <p:tgtEl>
                                          <p:spTgt spid="2"/>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par>
                          <p:cTn id="17" fill="hold">
                            <p:stCondLst>
                              <p:cond delay="3000"/>
                            </p:stCondLst>
                            <p:childTnLst>
                              <p:par>
                                <p:cTn id="18" presetID="41" presetClass="entr" presetSubtype="0" fill="hold" grpId="0" nodeType="afterEffect">
                                  <p:stCondLst>
                                    <p:cond delay="0"/>
                                  </p:stCondLst>
                                  <p:iterate type="lt">
                                    <p:tmPct val="10000"/>
                                  </p:iterate>
                                  <p:childTnLst>
                                    <p:set>
                                      <p:cBhvr>
                                        <p:cTn id="19" dur="1" fill="hold">
                                          <p:stCondLst>
                                            <p:cond delay="0"/>
                                          </p:stCondLst>
                                        </p:cTn>
                                        <p:tgtEl>
                                          <p:spTgt spid="4">
                                            <p:txEl>
                                              <p:pRg st="0" end="0"/>
                                            </p:txEl>
                                          </p:spTgt>
                                        </p:tgtEl>
                                        <p:attrNameLst>
                                          <p:attrName>style.visibility</p:attrName>
                                        </p:attrNameLst>
                                      </p:cBhvr>
                                      <p:to>
                                        <p:strVal val="visible"/>
                                      </p:to>
                                    </p:set>
                                    <p:anim calcmode="lin" valueType="num">
                                      <p:cBhvr>
                                        <p:cTn id="20" dur="10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1" dur="10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22" dur="10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3" dur="10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4" dur="1000" tmFilter="0,0; .5, 1; 1, 1"/>
                                        <p:tgtEl>
                                          <p:spTgt spid="4">
                                            <p:txEl>
                                              <p:pRg st="0" end="0"/>
                                            </p:txEl>
                                          </p:spTgt>
                                        </p:tgtEl>
                                      </p:cBhvr>
                                    </p:animEffect>
                                  </p:childTnLst>
                                </p:cTn>
                              </p:par>
                            </p:childTnLst>
                          </p:cTn>
                        </p:par>
                        <p:par>
                          <p:cTn id="25" fill="hold">
                            <p:stCondLst>
                              <p:cond delay="6400"/>
                            </p:stCondLst>
                            <p:childTnLst>
                              <p:par>
                                <p:cTn id="26" presetID="41" presetClass="entr" presetSubtype="0" fill="hold" grpId="0" nodeType="afterEffect">
                                  <p:stCondLst>
                                    <p:cond delay="0"/>
                                  </p:stCondLst>
                                  <p:iterate type="lt">
                                    <p:tmPct val="10000"/>
                                  </p:iterate>
                                  <p:childTnLst>
                                    <p:set>
                                      <p:cBhvr>
                                        <p:cTn id="27" dur="1" fill="hold">
                                          <p:stCondLst>
                                            <p:cond delay="0"/>
                                          </p:stCondLst>
                                        </p:cTn>
                                        <p:tgtEl>
                                          <p:spTgt spid="4">
                                            <p:txEl>
                                              <p:pRg st="1" end="1"/>
                                            </p:txEl>
                                          </p:spTgt>
                                        </p:tgtEl>
                                        <p:attrNameLst>
                                          <p:attrName>style.visibility</p:attrName>
                                        </p:attrNameLst>
                                      </p:cBhvr>
                                      <p:to>
                                        <p:strVal val="visible"/>
                                      </p:to>
                                    </p:set>
                                    <p:anim calcmode="lin" valueType="num">
                                      <p:cBhvr>
                                        <p:cTn id="28" dur="1000" fill="hold"/>
                                        <p:tgtEl>
                                          <p:spTgt spid="4">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9" dur="1000" fill="hold"/>
                                        <p:tgtEl>
                                          <p:spTgt spid="4">
                                            <p:txEl>
                                              <p:pRg st="1" end="1"/>
                                            </p:txEl>
                                          </p:spTgt>
                                        </p:tgtEl>
                                        <p:attrNameLst>
                                          <p:attrName>ppt_y</p:attrName>
                                        </p:attrNameLst>
                                      </p:cBhvr>
                                      <p:tavLst>
                                        <p:tav tm="0">
                                          <p:val>
                                            <p:strVal val="#ppt_y"/>
                                          </p:val>
                                        </p:tav>
                                        <p:tav tm="100000">
                                          <p:val>
                                            <p:strVal val="#ppt_y"/>
                                          </p:val>
                                        </p:tav>
                                      </p:tavLst>
                                    </p:anim>
                                    <p:anim calcmode="lin" valueType="num">
                                      <p:cBhvr>
                                        <p:cTn id="30" dur="1000" fill="hold"/>
                                        <p:tgtEl>
                                          <p:spTgt spid="4">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1" dur="1000" fill="hold"/>
                                        <p:tgtEl>
                                          <p:spTgt spid="4">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2" dur="1000" tmFilter="0,0; .5, 1; 1, 1"/>
                                        <p:tgtEl>
                                          <p:spTgt spid="4">
                                            <p:txEl>
                                              <p:pRg st="1" end="1"/>
                                            </p:txEl>
                                          </p:spTgt>
                                        </p:tgtEl>
                                      </p:cBhvr>
                                    </p:animEffect>
                                  </p:childTnLst>
                                </p:cTn>
                              </p:par>
                            </p:childTnLst>
                          </p:cTn>
                        </p:par>
                        <p:par>
                          <p:cTn id="33" fill="hold">
                            <p:stCondLst>
                              <p:cond delay="12600"/>
                            </p:stCondLst>
                            <p:childTnLst>
                              <p:par>
                                <p:cTn id="34" presetID="41" presetClass="entr" presetSubtype="0" fill="hold" grpId="0" nodeType="afterEffect">
                                  <p:stCondLst>
                                    <p:cond delay="0"/>
                                  </p:stCondLst>
                                  <p:iterate type="lt">
                                    <p:tmPct val="10000"/>
                                  </p:iterate>
                                  <p:childTnLst>
                                    <p:set>
                                      <p:cBhvr>
                                        <p:cTn id="35" dur="1" fill="hold">
                                          <p:stCondLst>
                                            <p:cond delay="0"/>
                                          </p:stCondLst>
                                        </p:cTn>
                                        <p:tgtEl>
                                          <p:spTgt spid="4">
                                            <p:txEl>
                                              <p:pRg st="2" end="2"/>
                                            </p:txEl>
                                          </p:spTgt>
                                        </p:tgtEl>
                                        <p:attrNameLst>
                                          <p:attrName>style.visibility</p:attrName>
                                        </p:attrNameLst>
                                      </p:cBhvr>
                                      <p:to>
                                        <p:strVal val="visible"/>
                                      </p:to>
                                    </p:set>
                                    <p:anim calcmode="lin" valueType="num">
                                      <p:cBhvr>
                                        <p:cTn id="36" dur="1000" fill="hold"/>
                                        <p:tgtEl>
                                          <p:spTgt spid="4">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7" dur="1000" fill="hold"/>
                                        <p:tgtEl>
                                          <p:spTgt spid="4">
                                            <p:txEl>
                                              <p:pRg st="2" end="2"/>
                                            </p:txEl>
                                          </p:spTgt>
                                        </p:tgtEl>
                                        <p:attrNameLst>
                                          <p:attrName>ppt_y</p:attrName>
                                        </p:attrNameLst>
                                      </p:cBhvr>
                                      <p:tavLst>
                                        <p:tav tm="0">
                                          <p:val>
                                            <p:strVal val="#ppt_y"/>
                                          </p:val>
                                        </p:tav>
                                        <p:tav tm="100000">
                                          <p:val>
                                            <p:strVal val="#ppt_y"/>
                                          </p:val>
                                        </p:tav>
                                      </p:tavLst>
                                    </p:anim>
                                    <p:anim calcmode="lin" valueType="num">
                                      <p:cBhvr>
                                        <p:cTn id="38" dur="1000" fill="hold"/>
                                        <p:tgtEl>
                                          <p:spTgt spid="4">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9" dur="1000" fill="hold"/>
                                        <p:tgtEl>
                                          <p:spTgt spid="4">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0" dur="1000" tmFilter="0,0; .5, 1; 1, 1"/>
                                        <p:tgtEl>
                                          <p:spTgt spid="4">
                                            <p:txEl>
                                              <p:pRg st="2" end="2"/>
                                            </p:txEl>
                                          </p:spTgt>
                                        </p:tgtEl>
                                      </p:cBhvr>
                                    </p:animEffect>
                                  </p:childTnLst>
                                </p:cTn>
                              </p:par>
                            </p:childTnLst>
                          </p:cTn>
                        </p:par>
                        <p:par>
                          <p:cTn id="41" fill="hold">
                            <p:stCondLst>
                              <p:cond delay="16400"/>
                            </p:stCondLst>
                            <p:childTnLst>
                              <p:par>
                                <p:cTn id="42" presetID="41" presetClass="entr" presetSubtype="0" fill="hold" grpId="0" nodeType="afterEffect">
                                  <p:stCondLst>
                                    <p:cond delay="0"/>
                                  </p:stCondLst>
                                  <p:iterate type="lt">
                                    <p:tmPct val="10000"/>
                                  </p:iterate>
                                  <p:childTnLst>
                                    <p:set>
                                      <p:cBhvr>
                                        <p:cTn id="43" dur="1" fill="hold">
                                          <p:stCondLst>
                                            <p:cond delay="0"/>
                                          </p:stCondLst>
                                        </p:cTn>
                                        <p:tgtEl>
                                          <p:spTgt spid="4">
                                            <p:txEl>
                                              <p:pRg st="3" end="3"/>
                                            </p:txEl>
                                          </p:spTgt>
                                        </p:tgtEl>
                                        <p:attrNameLst>
                                          <p:attrName>style.visibility</p:attrName>
                                        </p:attrNameLst>
                                      </p:cBhvr>
                                      <p:to>
                                        <p:strVal val="visible"/>
                                      </p:to>
                                    </p:set>
                                    <p:anim calcmode="lin" valueType="num">
                                      <p:cBhvr>
                                        <p:cTn id="44" dur="1000" fill="hold"/>
                                        <p:tgtEl>
                                          <p:spTgt spid="4">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5" dur="1000" fill="hold"/>
                                        <p:tgtEl>
                                          <p:spTgt spid="4">
                                            <p:txEl>
                                              <p:pRg st="3" end="3"/>
                                            </p:txEl>
                                          </p:spTgt>
                                        </p:tgtEl>
                                        <p:attrNameLst>
                                          <p:attrName>ppt_y</p:attrName>
                                        </p:attrNameLst>
                                      </p:cBhvr>
                                      <p:tavLst>
                                        <p:tav tm="0">
                                          <p:val>
                                            <p:strVal val="#ppt_y"/>
                                          </p:val>
                                        </p:tav>
                                        <p:tav tm="100000">
                                          <p:val>
                                            <p:strVal val="#ppt_y"/>
                                          </p:val>
                                        </p:tav>
                                      </p:tavLst>
                                    </p:anim>
                                    <p:anim calcmode="lin" valueType="num">
                                      <p:cBhvr>
                                        <p:cTn id="46" dur="1000" fill="hold"/>
                                        <p:tgtEl>
                                          <p:spTgt spid="4">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7" dur="1000" fill="hold"/>
                                        <p:tgtEl>
                                          <p:spTgt spid="4">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8" dur="1000" tmFilter="0,0; .5, 1; 1, 1"/>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1187624" y="771550"/>
            <a:ext cx="7776864" cy="1005840"/>
          </a:xfrm>
        </p:spPr>
        <p:txBody>
          <a:bodyPr>
            <a:noAutofit/>
          </a:bodyPr>
          <a:lstStyle/>
          <a:p>
            <a:pPr algn="r"/>
            <a:r>
              <a:rPr lang="ar-SA" sz="7200" dirty="0">
                <a:solidFill>
                  <a:srgbClr val="FF0000"/>
                </a:solidFill>
                <a:latin typeface="Aldhabi" pitchFamily="2" charset="-78"/>
                <a:cs typeface="Aldhabi" pitchFamily="2" charset="-78"/>
              </a:rPr>
              <a:t>مواصفات المخبر</a:t>
            </a:r>
            <a:r>
              <a:rPr lang="ar-DZ" sz="7200" dirty="0">
                <a:solidFill>
                  <a:srgbClr val="99FF33"/>
                </a:solidFill>
                <a:latin typeface="Aldhabi" pitchFamily="2" charset="-78"/>
                <a:cs typeface="Aldhabi" pitchFamily="2" charset="-78"/>
              </a:rPr>
              <a:t>( تابع ) </a:t>
            </a:r>
            <a:endParaRPr lang="fr-FR" sz="7200" dirty="0">
              <a:solidFill>
                <a:srgbClr val="99FF33"/>
              </a:solidFill>
              <a:latin typeface="Aldhabi" pitchFamily="2" charset="-78"/>
              <a:cs typeface="Aldhabi" pitchFamily="2" charset="-78"/>
            </a:endParaRPr>
          </a:p>
        </p:txBody>
      </p:sp>
      <p:sp>
        <p:nvSpPr>
          <p:cNvPr id="4" name="Rectangle 3"/>
          <p:cNvSpPr>
            <a:spLocks noGrp="1"/>
          </p:cNvSpPr>
          <p:nvPr>
            <p:ph sz="quarter" idx="14"/>
          </p:nvPr>
        </p:nvSpPr>
        <p:spPr>
          <a:xfrm>
            <a:off x="-179512" y="2571750"/>
            <a:ext cx="9144000" cy="2803375"/>
          </a:xfrm>
        </p:spPr>
        <p:txBody>
          <a:bodyPr>
            <a:normAutofit/>
          </a:bodyPr>
          <a:lstStyle/>
          <a:p>
            <a:pPr algn="r" rtl="1"/>
            <a:r>
              <a:rPr lang="ar-SA" sz="2700" dirty="0" smtClean="0">
                <a:latin typeface="A Jannat LT" pitchFamily="2" charset="-78"/>
                <a:cs typeface="A Jannat LT" pitchFamily="2" charset="-78"/>
              </a:rPr>
              <a:t>الأغطية اللازمة لحماية أجهزة الحواسيب من الغبار</a:t>
            </a:r>
            <a:r>
              <a:rPr lang="fr-FR" sz="2700" dirty="0" smtClean="0">
                <a:latin typeface="A Jannat LT" pitchFamily="2" charset="-78"/>
                <a:cs typeface="A Jannat LT" pitchFamily="2" charset="-78"/>
              </a:rPr>
              <a:t>.</a:t>
            </a:r>
          </a:p>
          <a:p>
            <a:pPr algn="r" rtl="1"/>
            <a:r>
              <a:rPr lang="ar-SA" sz="2700" dirty="0" smtClean="0">
                <a:latin typeface="A Jannat LT" pitchFamily="2" charset="-78"/>
                <a:cs typeface="A Jannat LT" pitchFamily="2" charset="-78"/>
              </a:rPr>
              <a:t>ضمان النظافة الدورية للمخبر</a:t>
            </a:r>
            <a:r>
              <a:rPr lang="fr-FR" sz="2700" dirty="0" smtClean="0">
                <a:latin typeface="A Jannat LT" pitchFamily="2" charset="-78"/>
                <a:cs typeface="A Jannat LT" pitchFamily="2" charset="-78"/>
              </a:rPr>
              <a:t>.</a:t>
            </a:r>
          </a:p>
          <a:p>
            <a:pPr algn="r" rtl="1"/>
            <a:r>
              <a:rPr lang="ar-SA" sz="2700" dirty="0" smtClean="0">
                <a:latin typeface="A Jannat LT" pitchFamily="2" charset="-78"/>
                <a:cs typeface="A Jannat LT" pitchFamily="2" charset="-78"/>
              </a:rPr>
              <a:t>احترام المسافة اللازمة بين الحواسيب</a:t>
            </a:r>
            <a:r>
              <a:rPr lang="fr-FR" sz="2700" dirty="0" smtClean="0">
                <a:latin typeface="A Jannat LT" pitchFamily="2" charset="-78"/>
                <a:cs typeface="A Jannat LT" pitchFamily="2" charset="-78"/>
              </a:rPr>
              <a:t>.</a:t>
            </a:r>
          </a:p>
          <a:p>
            <a:pPr algn="r" rtl="1"/>
            <a:r>
              <a:rPr lang="ar-SA" sz="2700" dirty="0" smtClean="0">
                <a:latin typeface="A Jannat LT" pitchFamily="2" charset="-78"/>
                <a:cs typeface="A Jannat LT" pitchFamily="2" charset="-78"/>
              </a:rPr>
              <a:t>ترك مسافة الأمان بين الحواسيب والحائط</a:t>
            </a:r>
            <a:r>
              <a:rPr lang="fr-FR" sz="2800" dirty="0" smtClean="0"/>
              <a:t>.</a:t>
            </a:r>
          </a:p>
        </p:txBody>
      </p:sp>
      <p:pic>
        <p:nvPicPr>
          <p:cNvPr id="5" name="Rounded Rectangl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251520" y="302362"/>
            <a:ext cx="3456384" cy="1944216"/>
          </a:xfrm>
          <a:prstGeom prst="roundRect">
            <a:avLst>
              <a:gd name="adj" fmla="val 4815"/>
            </a:avLst>
          </a:prstGeom>
          <a:noFill/>
          <a:ln w="38100" cap="flat" cmpd="sng" algn="ctr">
            <a:solidFill>
              <a:schemeClr val="tx1"/>
            </a:solidFill>
            <a:prstDash val="solid"/>
            <a:miter lim="800000"/>
            <a:headEnd type="none" w="med" len="med"/>
            <a:tailEnd type="none" w="med" len="med"/>
          </a:ln>
          <a:effectLst/>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par>
                                <p:cTn id="11" presetID="53"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2000" fill="hold"/>
                                        <p:tgtEl>
                                          <p:spTgt spid="5"/>
                                        </p:tgtEl>
                                        <p:attrNameLst>
                                          <p:attrName>ppt_w</p:attrName>
                                        </p:attrNameLst>
                                      </p:cBhvr>
                                      <p:tavLst>
                                        <p:tav tm="0">
                                          <p:val>
                                            <p:fltVal val="0"/>
                                          </p:val>
                                        </p:tav>
                                        <p:tav tm="100000">
                                          <p:val>
                                            <p:strVal val="#ppt_w"/>
                                          </p:val>
                                        </p:tav>
                                      </p:tavLst>
                                    </p:anim>
                                    <p:anim calcmode="lin" valueType="num">
                                      <p:cBhvr>
                                        <p:cTn id="14" dur="2000" fill="hold"/>
                                        <p:tgtEl>
                                          <p:spTgt spid="5"/>
                                        </p:tgtEl>
                                        <p:attrNameLst>
                                          <p:attrName>ppt_h</p:attrName>
                                        </p:attrNameLst>
                                      </p:cBhvr>
                                      <p:tavLst>
                                        <p:tav tm="0">
                                          <p:val>
                                            <p:fltVal val="0"/>
                                          </p:val>
                                        </p:tav>
                                        <p:tav tm="100000">
                                          <p:val>
                                            <p:strVal val="#ppt_h"/>
                                          </p:val>
                                        </p:tav>
                                      </p:tavLst>
                                    </p:anim>
                                    <p:animEffect transition="in" filter="fade">
                                      <p:cBhvr>
                                        <p:cTn id="15" dur="2000"/>
                                        <p:tgtEl>
                                          <p:spTgt spid="5"/>
                                        </p:tgtEl>
                                      </p:cBhvr>
                                    </p:animEffect>
                                  </p:childTnLst>
                                </p:cTn>
                              </p:par>
                            </p:childTnLst>
                          </p:cTn>
                        </p:par>
                        <p:par>
                          <p:cTn id="16" fill="hold">
                            <p:stCondLst>
                              <p:cond delay="20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p:cTn id="19" dur="10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0" dur="10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21" dur="10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2" dur="10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3" dur="1000" tmFilter="0,0; .5, 1; 1, 1"/>
                                        <p:tgtEl>
                                          <p:spTgt spid="4">
                                            <p:txEl>
                                              <p:pRg st="0" end="0"/>
                                            </p:txEl>
                                          </p:spTgt>
                                        </p:tgtEl>
                                      </p:cBhvr>
                                    </p:animEffect>
                                  </p:childTnLst>
                                </p:cTn>
                              </p:par>
                            </p:childTnLst>
                          </p:cTn>
                        </p:par>
                        <p:par>
                          <p:cTn id="24" fill="hold">
                            <p:stCondLst>
                              <p:cond delay="7100"/>
                            </p:stCondLst>
                            <p:childTnLst>
                              <p:par>
                                <p:cTn id="25" presetID="41" presetClass="entr" presetSubtype="0" fill="hold" grpId="0" nodeType="afterEffect">
                                  <p:stCondLst>
                                    <p:cond delay="0"/>
                                  </p:stCondLst>
                                  <p:iterate type="lt">
                                    <p:tmPct val="10000"/>
                                  </p:iterate>
                                  <p:childTnLst>
                                    <p:set>
                                      <p:cBhvr>
                                        <p:cTn id="26" dur="1" fill="hold">
                                          <p:stCondLst>
                                            <p:cond delay="0"/>
                                          </p:stCondLst>
                                        </p:cTn>
                                        <p:tgtEl>
                                          <p:spTgt spid="4">
                                            <p:txEl>
                                              <p:pRg st="1" end="1"/>
                                            </p:txEl>
                                          </p:spTgt>
                                        </p:tgtEl>
                                        <p:attrNameLst>
                                          <p:attrName>style.visibility</p:attrName>
                                        </p:attrNameLst>
                                      </p:cBhvr>
                                      <p:to>
                                        <p:strVal val="visible"/>
                                      </p:to>
                                    </p:set>
                                    <p:anim calcmode="lin" valueType="num">
                                      <p:cBhvr>
                                        <p:cTn id="27" dur="1000" fill="hold"/>
                                        <p:tgtEl>
                                          <p:spTgt spid="4">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
                                          </p:val>
                                        </p:tav>
                                        <p:tav tm="100000">
                                          <p:val>
                                            <p:strVal val="#ppt_y"/>
                                          </p:val>
                                        </p:tav>
                                      </p:tavLst>
                                    </p:anim>
                                    <p:anim calcmode="lin" valueType="num">
                                      <p:cBhvr>
                                        <p:cTn id="29" dur="1000" fill="hold"/>
                                        <p:tgtEl>
                                          <p:spTgt spid="4">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0" dur="1000" fill="hold"/>
                                        <p:tgtEl>
                                          <p:spTgt spid="4">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1" dur="1000" tmFilter="0,0; .5, 1; 1, 1"/>
                                        <p:tgtEl>
                                          <p:spTgt spid="4">
                                            <p:txEl>
                                              <p:pRg st="1" end="1"/>
                                            </p:txEl>
                                          </p:spTgt>
                                        </p:tgtEl>
                                      </p:cBhvr>
                                    </p:animEffect>
                                  </p:childTnLst>
                                </p:cTn>
                              </p:par>
                            </p:childTnLst>
                          </p:cTn>
                        </p:par>
                        <p:par>
                          <p:cTn id="32" fill="hold">
                            <p:stCondLst>
                              <p:cond delay="10500"/>
                            </p:stCondLst>
                            <p:childTnLst>
                              <p:par>
                                <p:cTn id="33" presetID="41" presetClass="entr" presetSubtype="0" fill="hold" grpId="0" nodeType="afterEffect">
                                  <p:stCondLst>
                                    <p:cond delay="0"/>
                                  </p:stCondLst>
                                  <p:iterate type="lt">
                                    <p:tmPct val="10000"/>
                                  </p:iterate>
                                  <p:childTnLst>
                                    <p:set>
                                      <p:cBhvr>
                                        <p:cTn id="34" dur="1" fill="hold">
                                          <p:stCondLst>
                                            <p:cond delay="0"/>
                                          </p:stCondLst>
                                        </p:cTn>
                                        <p:tgtEl>
                                          <p:spTgt spid="4">
                                            <p:txEl>
                                              <p:pRg st="2" end="2"/>
                                            </p:txEl>
                                          </p:spTgt>
                                        </p:tgtEl>
                                        <p:attrNameLst>
                                          <p:attrName>style.visibility</p:attrName>
                                        </p:attrNameLst>
                                      </p:cBhvr>
                                      <p:to>
                                        <p:strVal val="visible"/>
                                      </p:to>
                                    </p:set>
                                    <p:anim calcmode="lin" valueType="num">
                                      <p:cBhvr>
                                        <p:cTn id="35" dur="1000" fill="hold"/>
                                        <p:tgtEl>
                                          <p:spTgt spid="4">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6" dur="1000" fill="hold"/>
                                        <p:tgtEl>
                                          <p:spTgt spid="4">
                                            <p:txEl>
                                              <p:pRg st="2" end="2"/>
                                            </p:txEl>
                                          </p:spTgt>
                                        </p:tgtEl>
                                        <p:attrNameLst>
                                          <p:attrName>ppt_y</p:attrName>
                                        </p:attrNameLst>
                                      </p:cBhvr>
                                      <p:tavLst>
                                        <p:tav tm="0">
                                          <p:val>
                                            <p:strVal val="#ppt_y"/>
                                          </p:val>
                                        </p:tav>
                                        <p:tav tm="100000">
                                          <p:val>
                                            <p:strVal val="#ppt_y"/>
                                          </p:val>
                                        </p:tav>
                                      </p:tavLst>
                                    </p:anim>
                                    <p:anim calcmode="lin" valueType="num">
                                      <p:cBhvr>
                                        <p:cTn id="37" dur="1000" fill="hold"/>
                                        <p:tgtEl>
                                          <p:spTgt spid="4">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8" dur="1000" fill="hold"/>
                                        <p:tgtEl>
                                          <p:spTgt spid="4">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9" dur="1000" tmFilter="0,0; .5, 1; 1, 1"/>
                                        <p:tgtEl>
                                          <p:spTgt spid="4">
                                            <p:txEl>
                                              <p:pRg st="2" end="2"/>
                                            </p:txEl>
                                          </p:spTgt>
                                        </p:tgtEl>
                                      </p:cBhvr>
                                    </p:animEffect>
                                  </p:childTnLst>
                                </p:cTn>
                              </p:par>
                            </p:childTnLst>
                          </p:cTn>
                        </p:par>
                        <p:par>
                          <p:cTn id="40" fill="hold">
                            <p:stCondLst>
                              <p:cond delay="14600"/>
                            </p:stCondLst>
                            <p:childTnLst>
                              <p:par>
                                <p:cTn id="41" presetID="41" presetClass="entr" presetSubtype="0" fill="hold" grpId="0" nodeType="afterEffect">
                                  <p:stCondLst>
                                    <p:cond delay="0"/>
                                  </p:stCondLst>
                                  <p:iterate type="lt">
                                    <p:tmPct val="10000"/>
                                  </p:iterate>
                                  <p:childTnLst>
                                    <p:set>
                                      <p:cBhvr>
                                        <p:cTn id="42" dur="1" fill="hold">
                                          <p:stCondLst>
                                            <p:cond delay="0"/>
                                          </p:stCondLst>
                                        </p:cTn>
                                        <p:tgtEl>
                                          <p:spTgt spid="4">
                                            <p:txEl>
                                              <p:pRg st="3" end="3"/>
                                            </p:txEl>
                                          </p:spTgt>
                                        </p:tgtEl>
                                        <p:attrNameLst>
                                          <p:attrName>style.visibility</p:attrName>
                                        </p:attrNameLst>
                                      </p:cBhvr>
                                      <p:to>
                                        <p:strVal val="visible"/>
                                      </p:to>
                                    </p:set>
                                    <p:anim calcmode="lin" valueType="num">
                                      <p:cBhvr>
                                        <p:cTn id="43" dur="1000" fill="hold"/>
                                        <p:tgtEl>
                                          <p:spTgt spid="4">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1000" fill="hold"/>
                                        <p:tgtEl>
                                          <p:spTgt spid="4">
                                            <p:txEl>
                                              <p:pRg st="3" end="3"/>
                                            </p:txEl>
                                          </p:spTgt>
                                        </p:tgtEl>
                                        <p:attrNameLst>
                                          <p:attrName>ppt_y</p:attrName>
                                        </p:attrNameLst>
                                      </p:cBhvr>
                                      <p:tavLst>
                                        <p:tav tm="0">
                                          <p:val>
                                            <p:strVal val="#ppt_y"/>
                                          </p:val>
                                        </p:tav>
                                        <p:tav tm="100000">
                                          <p:val>
                                            <p:strVal val="#ppt_y"/>
                                          </p:val>
                                        </p:tav>
                                      </p:tavLst>
                                    </p:anim>
                                    <p:anim calcmode="lin" valueType="num">
                                      <p:cBhvr>
                                        <p:cTn id="45" dur="1000" fill="hold"/>
                                        <p:tgtEl>
                                          <p:spTgt spid="4">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1000" fill="hold"/>
                                        <p:tgtEl>
                                          <p:spTgt spid="4">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1000" tmFilter="0,0; .5, 1; 1, 1"/>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539552" y="592666"/>
            <a:ext cx="7776864" cy="1005840"/>
          </a:xfrm>
        </p:spPr>
        <p:txBody>
          <a:bodyPr>
            <a:noAutofit/>
          </a:bodyPr>
          <a:lstStyle/>
          <a:p>
            <a:pPr algn="r"/>
            <a:r>
              <a:rPr lang="ar-SA" sz="8000" dirty="0">
                <a:solidFill>
                  <a:srgbClr val="FF0000"/>
                </a:solidFill>
                <a:latin typeface="Aldhabi" pitchFamily="2" charset="-78"/>
                <a:cs typeface="Aldhabi" pitchFamily="2" charset="-78"/>
              </a:rPr>
              <a:t>تسيير </a:t>
            </a:r>
            <a:r>
              <a:rPr lang="ar-SA" sz="8000" dirty="0" smtClean="0">
                <a:solidFill>
                  <a:srgbClr val="FF0000"/>
                </a:solidFill>
                <a:latin typeface="Aldhabi" pitchFamily="2" charset="-78"/>
                <a:cs typeface="Aldhabi" pitchFamily="2" charset="-78"/>
              </a:rPr>
              <a:t>المخبر</a:t>
            </a:r>
            <a:endParaRPr lang="fr-FR" sz="8000" dirty="0">
              <a:solidFill>
                <a:srgbClr val="FF0000"/>
              </a:solidFill>
              <a:latin typeface="Aldhabi" pitchFamily="2" charset="-78"/>
              <a:cs typeface="Aldhabi" pitchFamily="2" charset="-78"/>
            </a:endParaRPr>
          </a:p>
        </p:txBody>
      </p:sp>
      <p:sp>
        <p:nvSpPr>
          <p:cNvPr id="4" name="Rectangle 3"/>
          <p:cNvSpPr>
            <a:spLocks noGrp="1"/>
          </p:cNvSpPr>
          <p:nvPr>
            <p:ph sz="quarter" idx="14"/>
          </p:nvPr>
        </p:nvSpPr>
        <p:spPr>
          <a:xfrm>
            <a:off x="-144016" y="2211710"/>
            <a:ext cx="9144000" cy="2803375"/>
          </a:xfrm>
        </p:spPr>
        <p:txBody>
          <a:bodyPr>
            <a:normAutofit/>
          </a:bodyPr>
          <a:lstStyle/>
          <a:p>
            <a:pPr marL="0" indent="0" algn="r" rtl="1">
              <a:buNone/>
            </a:pPr>
            <a:r>
              <a:rPr lang="ar-SA" sz="2700" b="1" dirty="0">
                <a:solidFill>
                  <a:srgbClr val="99FF33"/>
                </a:solidFill>
                <a:latin typeface="A Jannat LT" pitchFamily="2" charset="-78"/>
                <a:cs typeface="A Jannat LT" pitchFamily="2" charset="-78"/>
              </a:rPr>
              <a:t>لضمان السير الحسن للمخبر يجب الأخذ بعين الاعتبار </a:t>
            </a:r>
            <a:r>
              <a:rPr lang="ar-SA" sz="2700" b="1" dirty="0" smtClean="0">
                <a:solidFill>
                  <a:srgbClr val="99FF33"/>
                </a:solidFill>
                <a:latin typeface="A Jannat LT" pitchFamily="2" charset="-78"/>
                <a:cs typeface="A Jannat LT" pitchFamily="2" charset="-78"/>
              </a:rPr>
              <a:t>ما </a:t>
            </a:r>
            <a:r>
              <a:rPr lang="ar-SA" sz="2700" b="1" dirty="0">
                <a:solidFill>
                  <a:srgbClr val="99FF33"/>
                </a:solidFill>
                <a:latin typeface="A Jannat LT" pitchFamily="2" charset="-78"/>
                <a:cs typeface="A Jannat LT" pitchFamily="2" charset="-78"/>
              </a:rPr>
              <a:t>يلي</a:t>
            </a:r>
            <a:r>
              <a:rPr lang="fr-FR" sz="2700" b="1" dirty="0">
                <a:solidFill>
                  <a:srgbClr val="99FF33"/>
                </a:solidFill>
                <a:latin typeface="A Jannat LT" pitchFamily="2" charset="-78"/>
                <a:cs typeface="A Jannat LT" pitchFamily="2" charset="-78"/>
              </a:rPr>
              <a:t>:</a:t>
            </a:r>
            <a:endParaRPr lang="en-US" sz="2700" b="1" dirty="0">
              <a:solidFill>
                <a:srgbClr val="99FF33"/>
              </a:solidFill>
              <a:latin typeface="A Jannat LT" pitchFamily="2" charset="-78"/>
              <a:cs typeface="A Jannat LT" pitchFamily="2" charset="-78"/>
            </a:endParaRPr>
          </a:p>
          <a:p>
            <a:pPr algn="r" rtl="1"/>
            <a:r>
              <a:rPr lang="ar-SA" sz="2700" dirty="0" smtClean="0">
                <a:latin typeface="A Jannat LT" pitchFamily="2" charset="-78"/>
                <a:cs typeface="A Jannat LT" pitchFamily="2" charset="-78"/>
              </a:rPr>
              <a:t>تعليق </a:t>
            </a:r>
            <a:r>
              <a:rPr lang="ar-SA" sz="2700" dirty="0">
                <a:latin typeface="A Jannat LT" pitchFamily="2" charset="-78"/>
                <a:cs typeface="A Jannat LT" pitchFamily="2" charset="-78"/>
              </a:rPr>
              <a:t>رزنامة استغلال المخبر</a:t>
            </a:r>
            <a:r>
              <a:rPr lang="fr-FR" sz="2700" dirty="0">
                <a:latin typeface="A Jannat LT" pitchFamily="2" charset="-78"/>
                <a:cs typeface="A Jannat LT" pitchFamily="2" charset="-78"/>
              </a:rPr>
              <a:t>.</a:t>
            </a:r>
            <a:endParaRPr lang="en-US" sz="2700" dirty="0">
              <a:latin typeface="A Jannat LT" pitchFamily="2" charset="-78"/>
              <a:cs typeface="A Jannat LT" pitchFamily="2" charset="-78"/>
            </a:endParaRPr>
          </a:p>
          <a:p>
            <a:pPr algn="r" rtl="1"/>
            <a:r>
              <a:rPr lang="ar-SA" sz="2700" dirty="0" smtClean="0">
                <a:latin typeface="A Jannat LT" pitchFamily="2" charset="-78"/>
                <a:cs typeface="A Jannat LT" pitchFamily="2" charset="-78"/>
              </a:rPr>
              <a:t>تعليق </a:t>
            </a:r>
            <a:r>
              <a:rPr lang="ar-SA" sz="2700" dirty="0">
                <a:latin typeface="A Jannat LT" pitchFamily="2" charset="-78"/>
                <a:cs typeface="A Jannat LT" pitchFamily="2" charset="-78"/>
              </a:rPr>
              <a:t>توجيهات الحفاظ على المخبر</a:t>
            </a:r>
            <a:r>
              <a:rPr lang="fr-FR" sz="2700" dirty="0">
                <a:latin typeface="A Jannat LT" pitchFamily="2" charset="-78"/>
                <a:cs typeface="A Jannat LT" pitchFamily="2" charset="-78"/>
              </a:rPr>
              <a:t>.</a:t>
            </a:r>
            <a:endParaRPr lang="en-US" sz="2700" dirty="0">
              <a:latin typeface="A Jannat LT" pitchFamily="2" charset="-78"/>
              <a:cs typeface="A Jannat LT" pitchFamily="2" charset="-78"/>
            </a:endParaRPr>
          </a:p>
          <a:p>
            <a:pPr algn="r" rtl="1"/>
            <a:r>
              <a:rPr lang="ar-SA" sz="2700" dirty="0" smtClean="0">
                <a:latin typeface="A Jannat LT" pitchFamily="2" charset="-78"/>
                <a:cs typeface="A Jannat LT" pitchFamily="2" charset="-78"/>
              </a:rPr>
              <a:t>تعليق </a:t>
            </a:r>
            <a:r>
              <a:rPr lang="ar-SA" sz="2700" dirty="0">
                <a:latin typeface="A Jannat LT" pitchFamily="2" charset="-78"/>
                <a:cs typeface="A Jannat LT" pitchFamily="2" charset="-78"/>
              </a:rPr>
              <a:t>تعليمات الحماية والامن المتداولة</a:t>
            </a:r>
            <a:r>
              <a:rPr lang="fr-FR" sz="2700" dirty="0">
                <a:latin typeface="A Jannat LT" pitchFamily="2" charset="-78"/>
                <a:cs typeface="A Jannat LT" pitchFamily="2" charset="-78"/>
              </a:rPr>
              <a:t>.</a:t>
            </a:r>
          </a:p>
          <a:p>
            <a:pPr algn="r" rtl="1"/>
            <a:r>
              <a:rPr lang="ar-SA" sz="2700" dirty="0" smtClean="0">
                <a:latin typeface="A Jannat LT" pitchFamily="2" charset="-78"/>
                <a:cs typeface="A Jannat LT" pitchFamily="2" charset="-78"/>
              </a:rPr>
              <a:t>إنجاز </a:t>
            </a:r>
            <a:r>
              <a:rPr lang="ar-SA" sz="2700" dirty="0">
                <a:latin typeface="A Jannat LT" pitchFamily="2" charset="-78"/>
                <a:cs typeface="A Jannat LT" pitchFamily="2" charset="-78"/>
              </a:rPr>
              <a:t>واحترام مخطط جلوس </a:t>
            </a:r>
            <a:r>
              <a:rPr lang="ar-SA" sz="2700" dirty="0" smtClean="0">
                <a:latin typeface="A Jannat LT" pitchFamily="2" charset="-78"/>
                <a:cs typeface="A Jannat LT" pitchFamily="2" charset="-78"/>
              </a:rPr>
              <a:t>التلاميذ</a:t>
            </a:r>
            <a:r>
              <a:rPr lang="ar-DZ" sz="2700" dirty="0" smtClean="0">
                <a:latin typeface="A Jannat LT" pitchFamily="2" charset="-78"/>
                <a:cs typeface="A Jannat LT" pitchFamily="2" charset="-78"/>
              </a:rPr>
              <a:t> ( </a:t>
            </a:r>
            <a:r>
              <a:rPr lang="ar-DZ" sz="2700" dirty="0" smtClean="0">
                <a:latin typeface="A Jannat LT" pitchFamily="2" charset="-78"/>
                <a:cs typeface="A Jannat LT" pitchFamily="2" charset="-78"/>
                <a:hlinkClick r:id="rId3" action="ppaction://hlinksldjump"/>
              </a:rPr>
              <a:t>وثيقة </a:t>
            </a:r>
            <a:r>
              <a:rPr lang="ar-DZ" sz="2700" dirty="0">
                <a:latin typeface="A Jannat LT" pitchFamily="2" charset="-78"/>
                <a:cs typeface="A Jannat LT" pitchFamily="2" charset="-78"/>
                <a:hlinkClick r:id="rId3" action="ppaction://hlinksldjump"/>
              </a:rPr>
              <a:t>رقم </a:t>
            </a:r>
            <a:r>
              <a:rPr lang="ar-DZ" sz="2700" dirty="0" smtClean="0">
                <a:latin typeface="A Jannat LT" pitchFamily="2" charset="-78"/>
                <a:cs typeface="A Jannat LT" pitchFamily="2" charset="-78"/>
                <a:hlinkClick r:id="rId3" action="ppaction://hlinksldjump"/>
              </a:rPr>
              <a:t>1 </a:t>
            </a:r>
            <a:r>
              <a:rPr lang="ar-DZ" sz="2700" dirty="0" smtClean="0">
                <a:latin typeface="A Jannat LT" pitchFamily="2" charset="-78"/>
                <a:cs typeface="A Jannat LT" pitchFamily="2" charset="-78"/>
              </a:rPr>
              <a:t>و </a:t>
            </a:r>
            <a:r>
              <a:rPr lang="ar-DZ" sz="2700" dirty="0" smtClean="0">
                <a:latin typeface="A Jannat LT" pitchFamily="2" charset="-78"/>
                <a:cs typeface="A Jannat LT" pitchFamily="2" charset="-78"/>
                <a:hlinkClick r:id="rId4" action="ppaction://hlinksldjump"/>
              </a:rPr>
              <a:t>رقم 2 </a:t>
            </a:r>
            <a:r>
              <a:rPr lang="ar-DZ" sz="2700" dirty="0" smtClean="0">
                <a:latin typeface="A Jannat LT" pitchFamily="2" charset="-78"/>
                <a:cs typeface="A Jannat LT" pitchFamily="2" charset="-78"/>
              </a:rPr>
              <a:t>)</a:t>
            </a:r>
            <a:endParaRPr lang="fr-FR" sz="2700" dirty="0">
              <a:latin typeface="A Jannat LT" pitchFamily="2" charset="-78"/>
              <a:cs typeface="A Jannat LT" pitchFamily="2" charset="-78"/>
            </a:endParaRPr>
          </a:p>
        </p:txBody>
      </p:sp>
      <p:pic>
        <p:nvPicPr>
          <p:cNvPr id="5" name="Rounded Rectangle 4"/>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79512" y="123478"/>
            <a:ext cx="3456384" cy="1944216"/>
          </a:xfrm>
          <a:prstGeom prst="roundRect">
            <a:avLst>
              <a:gd name="adj" fmla="val 4815"/>
            </a:avLst>
          </a:prstGeom>
          <a:noFill/>
          <a:ln w="38100" cap="flat" cmpd="sng" algn="ctr">
            <a:solidFill>
              <a:schemeClr val="tx1"/>
            </a:solidFill>
            <a:prstDash val="solid"/>
            <a:miter lim="800000"/>
            <a:headEnd type="none" w="med" len="med"/>
            <a:tailEnd type="none" w="med" len="med"/>
          </a:ln>
          <a:effectLst/>
        </p:spPr>
      </p:pic>
    </p:spTree>
    <p:extLst>
      <p:ext uri="{BB962C8B-B14F-4D97-AF65-F5344CB8AC3E}">
        <p14:creationId xmlns:p14="http://schemas.microsoft.com/office/powerpoint/2010/main" val="6329343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par>
                                <p:cTn id="11" presetID="53"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2000" fill="hold"/>
                                        <p:tgtEl>
                                          <p:spTgt spid="5"/>
                                        </p:tgtEl>
                                        <p:attrNameLst>
                                          <p:attrName>ppt_w</p:attrName>
                                        </p:attrNameLst>
                                      </p:cBhvr>
                                      <p:tavLst>
                                        <p:tav tm="0">
                                          <p:val>
                                            <p:fltVal val="0"/>
                                          </p:val>
                                        </p:tav>
                                        <p:tav tm="100000">
                                          <p:val>
                                            <p:strVal val="#ppt_w"/>
                                          </p:val>
                                        </p:tav>
                                      </p:tavLst>
                                    </p:anim>
                                    <p:anim calcmode="lin" valueType="num">
                                      <p:cBhvr>
                                        <p:cTn id="14" dur="2000" fill="hold"/>
                                        <p:tgtEl>
                                          <p:spTgt spid="5"/>
                                        </p:tgtEl>
                                        <p:attrNameLst>
                                          <p:attrName>ppt_h</p:attrName>
                                        </p:attrNameLst>
                                      </p:cBhvr>
                                      <p:tavLst>
                                        <p:tav tm="0">
                                          <p:val>
                                            <p:fltVal val="0"/>
                                          </p:val>
                                        </p:tav>
                                        <p:tav tm="100000">
                                          <p:val>
                                            <p:strVal val="#ppt_h"/>
                                          </p:val>
                                        </p:tav>
                                      </p:tavLst>
                                    </p:anim>
                                    <p:animEffect transition="in" filter="fade">
                                      <p:cBhvr>
                                        <p:cTn id="15" dur="2000"/>
                                        <p:tgtEl>
                                          <p:spTgt spid="5"/>
                                        </p:tgtEl>
                                      </p:cBhvr>
                                    </p:animEffect>
                                  </p:childTnLst>
                                </p:cTn>
                              </p:par>
                            </p:childTnLst>
                          </p:cTn>
                        </p:par>
                        <p:par>
                          <p:cTn id="16" fill="hold">
                            <p:stCondLst>
                              <p:cond delay="20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p:cTn id="19" dur="10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0" dur="10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21" dur="10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2" dur="10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3" dur="1000" tmFilter="0,0; .5, 1; 1, 1"/>
                                        <p:tgtEl>
                                          <p:spTgt spid="4">
                                            <p:txEl>
                                              <p:pRg st="0" end="0"/>
                                            </p:txEl>
                                          </p:spTgt>
                                        </p:tgtEl>
                                      </p:cBhvr>
                                    </p:animEffect>
                                  </p:childTnLst>
                                </p:cTn>
                              </p:par>
                            </p:childTnLst>
                          </p:cTn>
                        </p:par>
                        <p:par>
                          <p:cTn id="24" fill="hold">
                            <p:stCondLst>
                              <p:cond delay="7600"/>
                            </p:stCondLst>
                            <p:childTnLst>
                              <p:par>
                                <p:cTn id="25" presetID="41" presetClass="entr" presetSubtype="0" fill="hold" grpId="0" nodeType="afterEffect">
                                  <p:stCondLst>
                                    <p:cond delay="0"/>
                                  </p:stCondLst>
                                  <p:iterate type="lt">
                                    <p:tmPct val="10000"/>
                                  </p:iterate>
                                  <p:childTnLst>
                                    <p:set>
                                      <p:cBhvr>
                                        <p:cTn id="26" dur="1" fill="hold">
                                          <p:stCondLst>
                                            <p:cond delay="0"/>
                                          </p:stCondLst>
                                        </p:cTn>
                                        <p:tgtEl>
                                          <p:spTgt spid="4">
                                            <p:txEl>
                                              <p:pRg st="1" end="1"/>
                                            </p:txEl>
                                          </p:spTgt>
                                        </p:tgtEl>
                                        <p:attrNameLst>
                                          <p:attrName>style.visibility</p:attrName>
                                        </p:attrNameLst>
                                      </p:cBhvr>
                                      <p:to>
                                        <p:strVal val="visible"/>
                                      </p:to>
                                    </p:set>
                                    <p:anim calcmode="lin" valueType="num">
                                      <p:cBhvr>
                                        <p:cTn id="27" dur="1000" fill="hold"/>
                                        <p:tgtEl>
                                          <p:spTgt spid="4">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
                                          </p:val>
                                        </p:tav>
                                        <p:tav tm="100000">
                                          <p:val>
                                            <p:strVal val="#ppt_y"/>
                                          </p:val>
                                        </p:tav>
                                      </p:tavLst>
                                    </p:anim>
                                    <p:anim calcmode="lin" valueType="num">
                                      <p:cBhvr>
                                        <p:cTn id="29" dur="1000" fill="hold"/>
                                        <p:tgtEl>
                                          <p:spTgt spid="4">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0" dur="1000" fill="hold"/>
                                        <p:tgtEl>
                                          <p:spTgt spid="4">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1" dur="1000" tmFilter="0,0; .5, 1; 1, 1"/>
                                        <p:tgtEl>
                                          <p:spTgt spid="4">
                                            <p:txEl>
                                              <p:pRg st="1" end="1"/>
                                            </p:txEl>
                                          </p:spTgt>
                                        </p:tgtEl>
                                      </p:cBhvr>
                                    </p:animEffect>
                                  </p:childTnLst>
                                </p:cTn>
                              </p:par>
                            </p:childTnLst>
                          </p:cTn>
                        </p:par>
                        <p:par>
                          <p:cTn id="32" fill="hold">
                            <p:stCondLst>
                              <p:cond delay="11000"/>
                            </p:stCondLst>
                            <p:childTnLst>
                              <p:par>
                                <p:cTn id="33" presetID="41" presetClass="entr" presetSubtype="0" fill="hold" grpId="0" nodeType="afterEffect">
                                  <p:stCondLst>
                                    <p:cond delay="0"/>
                                  </p:stCondLst>
                                  <p:iterate type="lt">
                                    <p:tmPct val="10000"/>
                                  </p:iterate>
                                  <p:childTnLst>
                                    <p:set>
                                      <p:cBhvr>
                                        <p:cTn id="34" dur="1" fill="hold">
                                          <p:stCondLst>
                                            <p:cond delay="0"/>
                                          </p:stCondLst>
                                        </p:cTn>
                                        <p:tgtEl>
                                          <p:spTgt spid="4">
                                            <p:txEl>
                                              <p:pRg st="2" end="2"/>
                                            </p:txEl>
                                          </p:spTgt>
                                        </p:tgtEl>
                                        <p:attrNameLst>
                                          <p:attrName>style.visibility</p:attrName>
                                        </p:attrNameLst>
                                      </p:cBhvr>
                                      <p:to>
                                        <p:strVal val="visible"/>
                                      </p:to>
                                    </p:set>
                                    <p:anim calcmode="lin" valueType="num">
                                      <p:cBhvr>
                                        <p:cTn id="35" dur="1000" fill="hold"/>
                                        <p:tgtEl>
                                          <p:spTgt spid="4">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6" dur="1000" fill="hold"/>
                                        <p:tgtEl>
                                          <p:spTgt spid="4">
                                            <p:txEl>
                                              <p:pRg st="2" end="2"/>
                                            </p:txEl>
                                          </p:spTgt>
                                        </p:tgtEl>
                                        <p:attrNameLst>
                                          <p:attrName>ppt_y</p:attrName>
                                        </p:attrNameLst>
                                      </p:cBhvr>
                                      <p:tavLst>
                                        <p:tav tm="0">
                                          <p:val>
                                            <p:strVal val="#ppt_y"/>
                                          </p:val>
                                        </p:tav>
                                        <p:tav tm="100000">
                                          <p:val>
                                            <p:strVal val="#ppt_y"/>
                                          </p:val>
                                        </p:tav>
                                      </p:tavLst>
                                    </p:anim>
                                    <p:anim calcmode="lin" valueType="num">
                                      <p:cBhvr>
                                        <p:cTn id="37" dur="1000" fill="hold"/>
                                        <p:tgtEl>
                                          <p:spTgt spid="4">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8" dur="1000" fill="hold"/>
                                        <p:tgtEl>
                                          <p:spTgt spid="4">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9" dur="1000" tmFilter="0,0; .5, 1; 1, 1"/>
                                        <p:tgtEl>
                                          <p:spTgt spid="4">
                                            <p:txEl>
                                              <p:pRg st="2" end="2"/>
                                            </p:txEl>
                                          </p:spTgt>
                                        </p:tgtEl>
                                      </p:cBhvr>
                                    </p:animEffect>
                                  </p:childTnLst>
                                </p:cTn>
                              </p:par>
                            </p:childTnLst>
                          </p:cTn>
                        </p:par>
                        <p:par>
                          <p:cTn id="40" fill="hold">
                            <p:stCondLst>
                              <p:cond delay="14700"/>
                            </p:stCondLst>
                            <p:childTnLst>
                              <p:par>
                                <p:cTn id="41" presetID="41" presetClass="entr" presetSubtype="0" fill="hold" grpId="0" nodeType="afterEffect">
                                  <p:stCondLst>
                                    <p:cond delay="0"/>
                                  </p:stCondLst>
                                  <p:iterate type="lt">
                                    <p:tmPct val="10000"/>
                                  </p:iterate>
                                  <p:childTnLst>
                                    <p:set>
                                      <p:cBhvr>
                                        <p:cTn id="42" dur="1" fill="hold">
                                          <p:stCondLst>
                                            <p:cond delay="0"/>
                                          </p:stCondLst>
                                        </p:cTn>
                                        <p:tgtEl>
                                          <p:spTgt spid="4">
                                            <p:txEl>
                                              <p:pRg st="3" end="3"/>
                                            </p:txEl>
                                          </p:spTgt>
                                        </p:tgtEl>
                                        <p:attrNameLst>
                                          <p:attrName>style.visibility</p:attrName>
                                        </p:attrNameLst>
                                      </p:cBhvr>
                                      <p:to>
                                        <p:strVal val="visible"/>
                                      </p:to>
                                    </p:set>
                                    <p:anim calcmode="lin" valueType="num">
                                      <p:cBhvr>
                                        <p:cTn id="43" dur="1000" fill="hold"/>
                                        <p:tgtEl>
                                          <p:spTgt spid="4">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1000" fill="hold"/>
                                        <p:tgtEl>
                                          <p:spTgt spid="4">
                                            <p:txEl>
                                              <p:pRg st="3" end="3"/>
                                            </p:txEl>
                                          </p:spTgt>
                                        </p:tgtEl>
                                        <p:attrNameLst>
                                          <p:attrName>ppt_y</p:attrName>
                                        </p:attrNameLst>
                                      </p:cBhvr>
                                      <p:tavLst>
                                        <p:tav tm="0">
                                          <p:val>
                                            <p:strVal val="#ppt_y"/>
                                          </p:val>
                                        </p:tav>
                                        <p:tav tm="100000">
                                          <p:val>
                                            <p:strVal val="#ppt_y"/>
                                          </p:val>
                                        </p:tav>
                                      </p:tavLst>
                                    </p:anim>
                                    <p:anim calcmode="lin" valueType="num">
                                      <p:cBhvr>
                                        <p:cTn id="45" dur="1000" fill="hold"/>
                                        <p:tgtEl>
                                          <p:spTgt spid="4">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1000" fill="hold"/>
                                        <p:tgtEl>
                                          <p:spTgt spid="4">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1000" tmFilter="0,0; .5, 1; 1, 1"/>
                                        <p:tgtEl>
                                          <p:spTgt spid="4">
                                            <p:txEl>
                                              <p:pRg st="3" end="3"/>
                                            </p:txEl>
                                          </p:spTgt>
                                        </p:tgtEl>
                                      </p:cBhvr>
                                    </p:animEffect>
                                  </p:childTnLst>
                                </p:cTn>
                              </p:par>
                            </p:childTnLst>
                          </p:cTn>
                        </p:par>
                        <p:par>
                          <p:cTn id="48" fill="hold">
                            <p:stCondLst>
                              <p:cond delay="19100"/>
                            </p:stCondLst>
                            <p:childTnLst>
                              <p:par>
                                <p:cTn id="49" presetID="41" presetClass="entr" presetSubtype="0" fill="hold" grpId="0" nodeType="afterEffect">
                                  <p:stCondLst>
                                    <p:cond delay="0"/>
                                  </p:stCondLst>
                                  <p:iterate type="lt">
                                    <p:tmPct val="10000"/>
                                  </p:iterate>
                                  <p:childTnLst>
                                    <p:set>
                                      <p:cBhvr>
                                        <p:cTn id="50" dur="1" fill="hold">
                                          <p:stCondLst>
                                            <p:cond delay="0"/>
                                          </p:stCondLst>
                                        </p:cTn>
                                        <p:tgtEl>
                                          <p:spTgt spid="4">
                                            <p:txEl>
                                              <p:pRg st="4" end="4"/>
                                            </p:txEl>
                                          </p:spTgt>
                                        </p:tgtEl>
                                        <p:attrNameLst>
                                          <p:attrName>style.visibility</p:attrName>
                                        </p:attrNameLst>
                                      </p:cBhvr>
                                      <p:to>
                                        <p:strVal val="visible"/>
                                      </p:to>
                                    </p:set>
                                    <p:anim calcmode="lin" valueType="num">
                                      <p:cBhvr>
                                        <p:cTn id="51" dur="1000" fill="hold"/>
                                        <p:tgtEl>
                                          <p:spTgt spid="4">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52" dur="1000" fill="hold"/>
                                        <p:tgtEl>
                                          <p:spTgt spid="4">
                                            <p:txEl>
                                              <p:pRg st="4" end="4"/>
                                            </p:txEl>
                                          </p:spTgt>
                                        </p:tgtEl>
                                        <p:attrNameLst>
                                          <p:attrName>ppt_y</p:attrName>
                                        </p:attrNameLst>
                                      </p:cBhvr>
                                      <p:tavLst>
                                        <p:tav tm="0">
                                          <p:val>
                                            <p:strVal val="#ppt_y"/>
                                          </p:val>
                                        </p:tav>
                                        <p:tav tm="100000">
                                          <p:val>
                                            <p:strVal val="#ppt_y"/>
                                          </p:val>
                                        </p:tav>
                                      </p:tavLst>
                                    </p:anim>
                                    <p:anim calcmode="lin" valueType="num">
                                      <p:cBhvr>
                                        <p:cTn id="53" dur="1000" fill="hold"/>
                                        <p:tgtEl>
                                          <p:spTgt spid="4">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4" dur="1000" fill="hold"/>
                                        <p:tgtEl>
                                          <p:spTgt spid="4">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5" dur="1000" tmFilter="0,0; .5, 1; 1, 1"/>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1561184" y="-7803"/>
            <a:ext cx="6683765" cy="960668"/>
          </a:xfrm>
        </p:spPr>
        <p:txBody>
          <a:bodyPr>
            <a:noAutofit/>
          </a:bodyPr>
          <a:lstStyle/>
          <a:p>
            <a:pPr algn="ctr"/>
            <a:r>
              <a:rPr lang="ar-DZ" sz="8000" dirty="0">
                <a:solidFill>
                  <a:srgbClr val="FF0000"/>
                </a:solidFill>
                <a:latin typeface="Aldhabi" pitchFamily="2" charset="-78"/>
                <a:cs typeface="Aldhabi" pitchFamily="2" charset="-78"/>
              </a:rPr>
              <a:t>حقيبة الأستاذ</a:t>
            </a:r>
            <a:endParaRPr lang="fr-FR" sz="8000" dirty="0">
              <a:solidFill>
                <a:srgbClr val="FF0000"/>
              </a:solidFill>
              <a:latin typeface="Aldhabi" pitchFamily="2" charset="-78"/>
              <a:cs typeface="Aldhabi" pitchFamily="2" charset="-78"/>
            </a:endParaRPr>
          </a:p>
        </p:txBody>
      </p:sp>
      <p:sp>
        <p:nvSpPr>
          <p:cNvPr id="10" name="Espace réservé du contenu 2"/>
          <p:cNvSpPr>
            <a:spLocks noGrp="1"/>
          </p:cNvSpPr>
          <p:nvPr>
            <p:ph idx="1"/>
          </p:nvPr>
        </p:nvSpPr>
        <p:spPr>
          <a:xfrm>
            <a:off x="7254139" y="1275606"/>
            <a:ext cx="1214948" cy="435427"/>
          </a:xfrm>
        </p:spPr>
        <p:txBody>
          <a:bodyPr>
            <a:normAutofit/>
          </a:bodyPr>
          <a:lstStyle/>
          <a:p>
            <a:pPr marL="0" indent="0" algn="ctr">
              <a:buNone/>
            </a:pPr>
            <a:r>
              <a:rPr lang="ar-DZ" sz="2000" dirty="0">
                <a:solidFill>
                  <a:srgbClr val="99FF33"/>
                </a:solidFill>
                <a:latin typeface="A Jannat LT" pitchFamily="2" charset="-78"/>
                <a:cs typeface="A Jannat LT" pitchFamily="2" charset="-78"/>
              </a:rPr>
              <a:t>ملصقات</a:t>
            </a:r>
            <a:endParaRPr lang="fr-FR" sz="2000" dirty="0">
              <a:solidFill>
                <a:srgbClr val="99FF33"/>
              </a:solidFill>
              <a:latin typeface="A Jannat LT" pitchFamily="2" charset="-78"/>
              <a:cs typeface="A Jannat LT" pitchFamily="2" charset="-78"/>
            </a:endParaRPr>
          </a:p>
        </p:txBody>
      </p:sp>
      <p:sp>
        <p:nvSpPr>
          <p:cNvPr id="6" name="ZoneTexte 5"/>
          <p:cNvSpPr txBox="1"/>
          <p:nvPr/>
        </p:nvSpPr>
        <p:spPr>
          <a:xfrm>
            <a:off x="3990535" y="1253268"/>
            <a:ext cx="1728990" cy="400110"/>
          </a:xfrm>
          <a:prstGeom prst="rect">
            <a:avLst/>
          </a:prstGeom>
          <a:noFill/>
        </p:spPr>
        <p:txBody>
          <a:bodyPr wrap="square" rtlCol="0">
            <a:spAutoFit/>
          </a:bodyPr>
          <a:lstStyle/>
          <a:p>
            <a:pPr algn="ctr"/>
            <a:r>
              <a:rPr lang="ar-DZ" sz="2000" dirty="0">
                <a:solidFill>
                  <a:srgbClr val="99FF33"/>
                </a:solidFill>
                <a:latin typeface="A Jannat LT" pitchFamily="2" charset="-78"/>
                <a:cs typeface="A Jannat LT" pitchFamily="2" charset="-78"/>
              </a:rPr>
              <a:t>برامج تطبيقية</a:t>
            </a:r>
            <a:endParaRPr lang="en-US" sz="2000" dirty="0">
              <a:solidFill>
                <a:srgbClr val="99FF33"/>
              </a:solidFill>
              <a:latin typeface="A Jannat LT" pitchFamily="2" charset="-78"/>
              <a:cs typeface="A Jannat LT" pitchFamily="2" charset="-78"/>
            </a:endParaRPr>
          </a:p>
        </p:txBody>
      </p:sp>
      <p:sp>
        <p:nvSpPr>
          <p:cNvPr id="7" name="Rectangle 6"/>
          <p:cNvSpPr/>
          <p:nvPr/>
        </p:nvSpPr>
        <p:spPr>
          <a:xfrm>
            <a:off x="620487" y="1494618"/>
            <a:ext cx="2177143" cy="900247"/>
          </a:xfrm>
          <a:prstGeom prst="wedgeRectCallout">
            <a:avLst>
              <a:gd name="adj1" fmla="val 4667"/>
              <a:gd name="adj2" fmla="val -8381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57175" indent="-257175" algn="r" rtl="1">
              <a:buFont typeface="Arial" panose="020B0604020202020204" pitchFamily="34" charset="0"/>
              <a:buChar char="•"/>
            </a:pPr>
            <a:r>
              <a:rPr lang="ar-DZ" dirty="0">
                <a:solidFill>
                  <a:schemeClr val="tx1"/>
                </a:solidFill>
                <a:latin typeface="A Jannat LT" pitchFamily="2" charset="-78"/>
                <a:cs typeface="A Jannat LT" pitchFamily="2" charset="-78"/>
              </a:rPr>
              <a:t>سجل الجرد</a:t>
            </a:r>
          </a:p>
          <a:p>
            <a:pPr marL="257175" indent="-257175" algn="r" rtl="1">
              <a:buFont typeface="Arial" panose="020B0604020202020204" pitchFamily="34" charset="0"/>
              <a:buChar char="•"/>
            </a:pPr>
            <a:r>
              <a:rPr lang="ar-DZ" dirty="0">
                <a:solidFill>
                  <a:schemeClr val="tx1"/>
                </a:solidFill>
                <a:latin typeface="A Jannat LT" pitchFamily="2" charset="-78"/>
                <a:cs typeface="A Jannat LT" pitchFamily="2" charset="-78"/>
              </a:rPr>
              <a:t>سجل متابعة المخبر</a:t>
            </a:r>
            <a:endParaRPr lang="fr-FR" dirty="0">
              <a:solidFill>
                <a:schemeClr val="tx1"/>
              </a:solidFill>
              <a:latin typeface="A Jannat LT" pitchFamily="2" charset="-78"/>
              <a:cs typeface="A Jannat LT" pitchFamily="2" charset="-78"/>
            </a:endParaRPr>
          </a:p>
          <a:p>
            <a:pPr marL="257175" indent="-257175" algn="r" rtl="1">
              <a:buFont typeface="Arial" panose="020B0604020202020204" pitchFamily="34" charset="0"/>
              <a:buChar char="•"/>
            </a:pPr>
            <a:r>
              <a:rPr lang="ar-DZ" dirty="0">
                <a:solidFill>
                  <a:schemeClr val="tx1"/>
                </a:solidFill>
                <a:latin typeface="A Jannat LT" pitchFamily="2" charset="-78"/>
                <a:cs typeface="A Jannat LT" pitchFamily="2" charset="-78"/>
              </a:rPr>
              <a:t>دليل تسيير المخبر</a:t>
            </a:r>
            <a:endParaRPr lang="en-US" dirty="0">
              <a:solidFill>
                <a:schemeClr val="tx1"/>
              </a:solidFill>
              <a:latin typeface="A Jannat LT" pitchFamily="2" charset="-78"/>
              <a:cs typeface="A Jannat LT" pitchFamily="2" charset="-78"/>
            </a:endParaRPr>
          </a:p>
        </p:txBody>
      </p:sp>
      <p:sp>
        <p:nvSpPr>
          <p:cNvPr id="8" name="ZoneTexte 7"/>
          <p:cNvSpPr txBox="1"/>
          <p:nvPr/>
        </p:nvSpPr>
        <p:spPr>
          <a:xfrm>
            <a:off x="1055914" y="733718"/>
            <a:ext cx="1752600" cy="415498"/>
          </a:xfrm>
          <a:prstGeom prst="rect">
            <a:avLst/>
          </a:prstGeom>
          <a:noFill/>
        </p:spPr>
        <p:txBody>
          <a:bodyPr wrap="square" rtlCol="0">
            <a:spAutoFit/>
          </a:bodyPr>
          <a:lstStyle/>
          <a:p>
            <a:pPr algn="ctr"/>
            <a:r>
              <a:rPr lang="ar-DZ" sz="2000" dirty="0">
                <a:solidFill>
                  <a:srgbClr val="99FF33"/>
                </a:solidFill>
                <a:latin typeface="A Jannat LT" pitchFamily="2" charset="-78"/>
                <a:cs typeface="A Jannat LT" pitchFamily="2" charset="-78"/>
              </a:rPr>
              <a:t>المخبر</a:t>
            </a:r>
            <a:endParaRPr lang="en-US" sz="2000" dirty="0">
              <a:solidFill>
                <a:srgbClr val="99FF33"/>
              </a:solidFill>
              <a:latin typeface="A Jannat LT" pitchFamily="2" charset="-78"/>
              <a:cs typeface="A Jannat LT" pitchFamily="2" charset="-78"/>
            </a:endParaRPr>
          </a:p>
        </p:txBody>
      </p:sp>
      <p:sp>
        <p:nvSpPr>
          <p:cNvPr id="9" name="Rectangle 8"/>
          <p:cNvSpPr/>
          <p:nvPr/>
        </p:nvSpPr>
        <p:spPr>
          <a:xfrm>
            <a:off x="3255969" y="2298861"/>
            <a:ext cx="2862943" cy="2697681"/>
          </a:xfrm>
          <a:prstGeom prst="wedgeRectCallout">
            <a:avLst>
              <a:gd name="adj1" fmla="val -10955"/>
              <a:gd name="adj2" fmla="val -7083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DZ" b="1" dirty="0">
              <a:latin typeface="Arial" pitchFamily="34" charset="0"/>
              <a:cs typeface="Arial" pitchFamily="34" charset="0"/>
            </a:endParaRPr>
          </a:p>
          <a:p>
            <a:pPr algn="ctr"/>
            <a:r>
              <a:rPr lang="fr-FR" dirty="0" err="1">
                <a:solidFill>
                  <a:schemeClr val="tx1"/>
                </a:solidFill>
                <a:latin typeface="A Jannat LT" pitchFamily="2" charset="-78"/>
                <a:cs typeface="A Jannat LT" pitchFamily="2" charset="-78"/>
              </a:rPr>
              <a:t>windows</a:t>
            </a:r>
            <a:r>
              <a:rPr lang="ar-DZ" dirty="0">
                <a:solidFill>
                  <a:schemeClr val="tx1"/>
                </a:solidFill>
                <a:latin typeface="A Jannat LT" pitchFamily="2" charset="-78"/>
                <a:cs typeface="A Jannat LT" pitchFamily="2" charset="-78"/>
              </a:rPr>
              <a:t>نظام التشغيل: </a:t>
            </a:r>
          </a:p>
          <a:p>
            <a:pPr algn="ctr"/>
            <a:r>
              <a:rPr lang="ar-DZ" dirty="0">
                <a:solidFill>
                  <a:schemeClr val="tx1"/>
                </a:solidFill>
                <a:latin typeface="A Jannat LT" pitchFamily="2" charset="-78"/>
                <a:cs typeface="A Jannat LT" pitchFamily="2" charset="-78"/>
              </a:rPr>
              <a:t>برامج محاكاة لتركيب الحاسوب</a:t>
            </a:r>
          </a:p>
          <a:p>
            <a:pPr algn="ctr"/>
            <a:r>
              <a:rPr lang="ar-DZ" dirty="0">
                <a:solidFill>
                  <a:schemeClr val="tx1"/>
                </a:solidFill>
                <a:latin typeface="A Jannat LT" pitchFamily="2" charset="-78"/>
                <a:cs typeface="A Jannat LT" pitchFamily="2" charset="-78"/>
              </a:rPr>
              <a:t>برنامج  محاكاة تثبيت نظام تشغيل</a:t>
            </a:r>
          </a:p>
          <a:p>
            <a:pPr algn="ctr"/>
            <a:r>
              <a:rPr lang="ar-DZ" dirty="0">
                <a:solidFill>
                  <a:schemeClr val="tx1"/>
                </a:solidFill>
                <a:latin typeface="A Jannat LT" pitchFamily="2" charset="-78"/>
                <a:cs typeface="A Jannat LT" pitchFamily="2" charset="-78"/>
              </a:rPr>
              <a:t>برنامج محاكاة إنشاء الشبكات</a:t>
            </a:r>
          </a:p>
          <a:p>
            <a:pPr algn="ctr"/>
            <a:r>
              <a:rPr lang="fr-FR" dirty="0" err="1">
                <a:solidFill>
                  <a:schemeClr val="tx1"/>
                </a:solidFill>
                <a:latin typeface="A Jannat LT" pitchFamily="2" charset="-78"/>
                <a:cs typeface="A Jannat LT" pitchFamily="2" charset="-78"/>
              </a:rPr>
              <a:t>Larp</a:t>
            </a:r>
            <a:r>
              <a:rPr lang="fr-FR" dirty="0">
                <a:solidFill>
                  <a:schemeClr val="tx1"/>
                </a:solidFill>
                <a:latin typeface="A Jannat LT" pitchFamily="2" charset="-78"/>
                <a:cs typeface="A Jannat LT" pitchFamily="2" charset="-78"/>
              </a:rPr>
              <a:t> </a:t>
            </a:r>
          </a:p>
          <a:p>
            <a:pPr algn="ctr"/>
            <a:r>
              <a:rPr lang="fr-FR" dirty="0" err="1">
                <a:solidFill>
                  <a:schemeClr val="tx1"/>
                </a:solidFill>
                <a:latin typeface="A Jannat LT" pitchFamily="2" charset="-78"/>
                <a:cs typeface="A Jannat LT" pitchFamily="2" charset="-78"/>
              </a:rPr>
              <a:t>Algobox</a:t>
            </a:r>
            <a:endParaRPr lang="ar-DZ" dirty="0">
              <a:solidFill>
                <a:schemeClr val="tx1"/>
              </a:solidFill>
              <a:latin typeface="A Jannat LT" pitchFamily="2" charset="-78"/>
              <a:cs typeface="A Jannat LT" pitchFamily="2" charset="-78"/>
            </a:endParaRPr>
          </a:p>
          <a:p>
            <a:pPr algn="ctr"/>
            <a:r>
              <a:rPr lang="fr-FR" dirty="0">
                <a:solidFill>
                  <a:schemeClr val="tx1"/>
                </a:solidFill>
                <a:latin typeface="A Jannat LT" pitchFamily="2" charset="-78"/>
                <a:cs typeface="A Jannat LT" pitchFamily="2" charset="-78"/>
              </a:rPr>
              <a:t>Microsoft office</a:t>
            </a:r>
          </a:p>
          <a:p>
            <a:pPr algn="ctr"/>
            <a:r>
              <a:rPr lang="fr-FR" dirty="0">
                <a:solidFill>
                  <a:schemeClr val="tx1"/>
                </a:solidFill>
                <a:latin typeface="A Jannat LT" pitchFamily="2" charset="-78"/>
                <a:cs typeface="A Jannat LT" pitchFamily="2" charset="-78"/>
              </a:rPr>
              <a:t>Notepad++</a:t>
            </a:r>
          </a:p>
          <a:p>
            <a:pPr algn="ctr"/>
            <a:endParaRPr lang="ar-DZ" sz="1350" b="1" dirty="0"/>
          </a:p>
          <a:p>
            <a:pPr algn="ctr"/>
            <a:endParaRPr lang="ar-DZ" sz="1350" b="1" dirty="0"/>
          </a:p>
        </p:txBody>
      </p:sp>
      <p:sp>
        <p:nvSpPr>
          <p:cNvPr id="11" name="Rectangle 10"/>
          <p:cNvSpPr/>
          <p:nvPr/>
        </p:nvSpPr>
        <p:spPr>
          <a:xfrm>
            <a:off x="6259286" y="2298861"/>
            <a:ext cx="2799755" cy="1857065"/>
          </a:xfrm>
          <a:prstGeom prst="wedgeRectCallout">
            <a:avLst>
              <a:gd name="adj1" fmla="val -5591"/>
              <a:gd name="adj2" fmla="val -8305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ZoneTexte 11"/>
          <p:cNvSpPr txBox="1"/>
          <p:nvPr/>
        </p:nvSpPr>
        <p:spPr>
          <a:xfrm>
            <a:off x="6259286" y="2298864"/>
            <a:ext cx="2799755" cy="1631216"/>
          </a:xfrm>
          <a:prstGeom prst="rect">
            <a:avLst/>
          </a:prstGeom>
          <a:noFill/>
        </p:spPr>
        <p:txBody>
          <a:bodyPr wrap="square" rtlCol="0">
            <a:spAutoFit/>
          </a:bodyPr>
          <a:lstStyle/>
          <a:p>
            <a:pPr marL="257175" indent="-257175" algn="r" rtl="1">
              <a:buFont typeface="Arial" panose="020B0604020202020204" pitchFamily="34" charset="0"/>
              <a:buChar char="•"/>
            </a:pPr>
            <a:r>
              <a:rPr lang="ar-DZ" sz="2000" dirty="0" err="1">
                <a:latin typeface="A Jannat LT" pitchFamily="2" charset="-78"/>
                <a:cs typeface="A Jannat LT" pitchFamily="2" charset="-78"/>
              </a:rPr>
              <a:t>رزنامة</a:t>
            </a:r>
            <a:r>
              <a:rPr lang="ar-DZ" sz="2000" dirty="0">
                <a:latin typeface="A Jannat LT" pitchFamily="2" charset="-78"/>
                <a:cs typeface="A Jannat LT" pitchFamily="2" charset="-78"/>
              </a:rPr>
              <a:t> استغلال المخبر</a:t>
            </a:r>
          </a:p>
          <a:p>
            <a:pPr marL="257175" indent="-257175" algn="r" rtl="1">
              <a:buFont typeface="Arial" panose="020B0604020202020204" pitchFamily="34" charset="0"/>
              <a:buChar char="•"/>
            </a:pPr>
            <a:r>
              <a:rPr lang="ar-DZ" sz="2000" dirty="0">
                <a:latin typeface="A Jannat LT" pitchFamily="2" charset="-78"/>
                <a:cs typeface="A Jannat LT" pitchFamily="2" charset="-78"/>
              </a:rPr>
              <a:t>القانون الداخلي للمخبر</a:t>
            </a:r>
          </a:p>
          <a:p>
            <a:pPr marL="257175" indent="-257175" algn="r" rtl="1">
              <a:buFont typeface="Arial" panose="020B0604020202020204" pitchFamily="34" charset="0"/>
              <a:buChar char="•"/>
            </a:pPr>
            <a:r>
              <a:rPr lang="ar-DZ" sz="2000" dirty="0">
                <a:latin typeface="A Jannat LT" pitchFamily="2" charset="-78"/>
                <a:cs typeface="A Jannat LT" pitchFamily="2" charset="-78"/>
              </a:rPr>
              <a:t>مخطط جلوس القسم </a:t>
            </a:r>
          </a:p>
          <a:p>
            <a:pPr marL="257175" indent="-257175" algn="r" rtl="1">
              <a:buFont typeface="Arial" panose="020B0604020202020204" pitchFamily="34" charset="0"/>
              <a:buChar char="•"/>
            </a:pPr>
            <a:r>
              <a:rPr lang="ar-DZ" sz="2000" dirty="0">
                <a:latin typeface="A Jannat LT" pitchFamily="2" charset="-78"/>
                <a:cs typeface="A Jannat LT" pitchFamily="2" charset="-78"/>
              </a:rPr>
              <a:t>مخطط الجلوس في كل محطة </a:t>
            </a:r>
            <a:endParaRPr lang="en-US" sz="2000" dirty="0">
              <a:latin typeface="A Jannat LT" pitchFamily="2" charset="-78"/>
              <a:cs typeface="A Jannat LT" pitchFamily="2" charset="-78"/>
            </a:endParaRPr>
          </a:p>
        </p:txBody>
      </p:sp>
      <p:sp>
        <p:nvSpPr>
          <p:cNvPr id="13" name="ZoneTexte 12"/>
          <p:cNvSpPr txBox="1"/>
          <p:nvPr/>
        </p:nvSpPr>
        <p:spPr>
          <a:xfrm>
            <a:off x="741793" y="2530012"/>
            <a:ext cx="2166257" cy="400110"/>
          </a:xfrm>
          <a:prstGeom prst="rect">
            <a:avLst/>
          </a:prstGeom>
          <a:noFill/>
        </p:spPr>
        <p:txBody>
          <a:bodyPr wrap="square" rtlCol="0">
            <a:spAutoFit/>
          </a:bodyPr>
          <a:lstStyle/>
          <a:p>
            <a:pPr algn="ctr"/>
            <a:r>
              <a:rPr lang="ar-DZ" sz="2000" dirty="0">
                <a:solidFill>
                  <a:srgbClr val="99FF33"/>
                </a:solidFill>
                <a:latin typeface="A Jannat LT" pitchFamily="2" charset="-78"/>
                <a:cs typeface="A Jannat LT" pitchFamily="2" charset="-78"/>
              </a:rPr>
              <a:t>برامج إضافية </a:t>
            </a:r>
            <a:endParaRPr lang="en-US" sz="2000" dirty="0">
              <a:solidFill>
                <a:srgbClr val="99FF33"/>
              </a:solidFill>
              <a:latin typeface="A Jannat LT" pitchFamily="2" charset="-78"/>
              <a:cs typeface="A Jannat LT" pitchFamily="2" charset="-78"/>
            </a:endParaRPr>
          </a:p>
        </p:txBody>
      </p:sp>
      <p:sp>
        <p:nvSpPr>
          <p:cNvPr id="14" name="Rectangle 13"/>
          <p:cNvSpPr/>
          <p:nvPr/>
        </p:nvSpPr>
        <p:spPr>
          <a:xfrm>
            <a:off x="283031" y="3215025"/>
            <a:ext cx="2547257" cy="1781518"/>
          </a:xfrm>
          <a:prstGeom prst="wedgeRectCallout">
            <a:avLst>
              <a:gd name="adj1" fmla="val -4166"/>
              <a:gd name="adj2" fmla="val -7428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fr-FR" sz="1350" b="1" dirty="0"/>
          </a:p>
          <a:p>
            <a:pPr algn="ctr"/>
            <a:r>
              <a:rPr lang="fr-FR" dirty="0">
                <a:solidFill>
                  <a:schemeClr val="tx1"/>
                </a:solidFill>
                <a:latin typeface="A Jannat LT" pitchFamily="2" charset="-78"/>
                <a:cs typeface="A Jannat LT" pitchFamily="2" charset="-78"/>
              </a:rPr>
              <a:t>Antivirus</a:t>
            </a:r>
          </a:p>
          <a:p>
            <a:pPr algn="ctr"/>
            <a:r>
              <a:rPr lang="fr-FR" dirty="0" err="1">
                <a:solidFill>
                  <a:schemeClr val="tx1"/>
                </a:solidFill>
                <a:latin typeface="A Jannat LT" pitchFamily="2" charset="-78"/>
                <a:cs typeface="A Jannat LT" pitchFamily="2" charset="-78"/>
              </a:rPr>
              <a:t>Deepfreeze</a:t>
            </a:r>
            <a:endParaRPr lang="ar-DZ" dirty="0">
              <a:solidFill>
                <a:schemeClr val="tx1"/>
              </a:solidFill>
              <a:latin typeface="A Jannat LT" pitchFamily="2" charset="-78"/>
              <a:cs typeface="A Jannat LT" pitchFamily="2" charset="-78"/>
            </a:endParaRPr>
          </a:p>
          <a:p>
            <a:pPr algn="ctr"/>
            <a:r>
              <a:rPr lang="fr-FR" dirty="0">
                <a:solidFill>
                  <a:schemeClr val="tx1"/>
                </a:solidFill>
                <a:latin typeface="A Jannat LT" pitchFamily="2" charset="-78"/>
                <a:cs typeface="A Jannat LT" pitchFamily="2" charset="-78"/>
              </a:rPr>
              <a:t>Net support </a:t>
            </a:r>
            <a:r>
              <a:rPr lang="fr-FR" dirty="0" err="1">
                <a:solidFill>
                  <a:schemeClr val="tx1"/>
                </a:solidFill>
                <a:latin typeface="A Jannat LT" pitchFamily="2" charset="-78"/>
                <a:cs typeface="A Jannat LT" pitchFamily="2" charset="-78"/>
              </a:rPr>
              <a:t>school</a:t>
            </a:r>
            <a:endParaRPr lang="fr-FR" dirty="0">
              <a:solidFill>
                <a:schemeClr val="tx1"/>
              </a:solidFill>
              <a:latin typeface="A Jannat LT" pitchFamily="2" charset="-78"/>
              <a:cs typeface="A Jannat LT" pitchFamily="2" charset="-78"/>
            </a:endParaRPr>
          </a:p>
          <a:p>
            <a:pPr algn="ctr"/>
            <a:r>
              <a:rPr lang="fr-FR" dirty="0">
                <a:solidFill>
                  <a:schemeClr val="tx1"/>
                </a:solidFill>
                <a:latin typeface="A Jannat LT" pitchFamily="2" charset="-78"/>
                <a:cs typeface="A Jannat LT" pitchFamily="2" charset="-78"/>
              </a:rPr>
              <a:t>Flash </a:t>
            </a:r>
            <a:r>
              <a:rPr lang="fr-FR" dirty="0" err="1">
                <a:solidFill>
                  <a:schemeClr val="tx1"/>
                </a:solidFill>
                <a:latin typeface="A Jannat LT" pitchFamily="2" charset="-78"/>
                <a:cs typeface="A Jannat LT" pitchFamily="2" charset="-78"/>
              </a:rPr>
              <a:t>player</a:t>
            </a:r>
            <a:endParaRPr lang="fr-FR" dirty="0">
              <a:solidFill>
                <a:schemeClr val="tx1"/>
              </a:solidFill>
              <a:latin typeface="A Jannat LT" pitchFamily="2" charset="-78"/>
              <a:cs typeface="A Jannat LT" pitchFamily="2" charset="-78"/>
            </a:endParaRPr>
          </a:p>
          <a:p>
            <a:pPr algn="ctr"/>
            <a:r>
              <a:rPr lang="fr-FR" dirty="0" err="1">
                <a:solidFill>
                  <a:schemeClr val="tx1"/>
                </a:solidFill>
                <a:latin typeface="A Jannat LT" pitchFamily="2" charset="-78"/>
                <a:cs typeface="A Jannat LT" pitchFamily="2" charset="-78"/>
              </a:rPr>
              <a:t>Winrar</a:t>
            </a:r>
            <a:endParaRPr lang="ar-DZ" dirty="0">
              <a:solidFill>
                <a:schemeClr val="tx1"/>
              </a:solidFill>
              <a:latin typeface="A Jannat LT" pitchFamily="2" charset="-78"/>
              <a:cs typeface="A Jannat LT" pitchFamily="2" charset="-78"/>
            </a:endParaRPr>
          </a:p>
          <a:p>
            <a:pPr algn="ctr"/>
            <a:r>
              <a:rPr lang="fr-FR" dirty="0">
                <a:solidFill>
                  <a:schemeClr val="tx1"/>
                </a:solidFill>
                <a:latin typeface="A Jannat LT" pitchFamily="2" charset="-78"/>
                <a:cs typeface="A Jannat LT" pitchFamily="2" charset="-78"/>
              </a:rPr>
              <a:t>Acrobat </a:t>
            </a:r>
            <a:r>
              <a:rPr lang="fr-FR" dirty="0" err="1">
                <a:solidFill>
                  <a:schemeClr val="tx1"/>
                </a:solidFill>
                <a:latin typeface="A Jannat LT" pitchFamily="2" charset="-78"/>
                <a:cs typeface="A Jannat LT" pitchFamily="2" charset="-78"/>
              </a:rPr>
              <a:t>reader</a:t>
            </a:r>
            <a:r>
              <a:rPr lang="fr-FR" dirty="0">
                <a:solidFill>
                  <a:schemeClr val="tx1"/>
                </a:solidFill>
                <a:latin typeface="A Jannat LT" pitchFamily="2" charset="-78"/>
                <a:cs typeface="A Jannat LT" pitchFamily="2" charset="-78"/>
              </a:rPr>
              <a:t> </a:t>
            </a:r>
            <a:r>
              <a:rPr lang="fr-FR" dirty="0" err="1">
                <a:solidFill>
                  <a:schemeClr val="tx1"/>
                </a:solidFill>
                <a:latin typeface="A Jannat LT" pitchFamily="2" charset="-78"/>
                <a:cs typeface="A Jannat LT" pitchFamily="2" charset="-78"/>
              </a:rPr>
              <a:t>player</a:t>
            </a:r>
            <a:endParaRPr lang="fr-FR" dirty="0">
              <a:solidFill>
                <a:schemeClr val="tx1"/>
              </a:solidFill>
              <a:latin typeface="A Jannat LT" pitchFamily="2" charset="-78"/>
              <a:cs typeface="A Jannat LT" pitchFamily="2" charset="-78"/>
            </a:endParaRPr>
          </a:p>
          <a:p>
            <a:pPr algn="ctr"/>
            <a:endParaRPr lang="en-US" sz="1350" dirty="0"/>
          </a:p>
        </p:txBody>
      </p:sp>
    </p:spTree>
    <p:extLst>
      <p:ext uri="{BB962C8B-B14F-4D97-AF65-F5344CB8AC3E}">
        <p14:creationId xmlns:p14="http://schemas.microsoft.com/office/powerpoint/2010/main" val="28431203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37" presetClass="entr" presetSubtype="0"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900" decel="100000" fill="hold"/>
                                        <p:tgtEl>
                                          <p:spTgt spid="6"/>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par>
                          <p:cTn id="18" fill="hold">
                            <p:stCondLst>
                              <p:cond delay="2000"/>
                            </p:stCondLst>
                            <p:childTnLst>
                              <p:par>
                                <p:cTn id="19" presetID="6" presetClass="entr" presetSubtype="16"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circle(in)">
                                      <p:cBhvr>
                                        <p:cTn id="21" dur="2000"/>
                                        <p:tgtEl>
                                          <p:spTgt spid="9"/>
                                        </p:tgtEl>
                                      </p:cBhvr>
                                    </p:animEffect>
                                  </p:childTnLst>
                                </p:cTn>
                              </p:par>
                            </p:childTnLst>
                          </p:cTn>
                        </p:par>
                        <p:par>
                          <p:cTn id="22" fill="hold">
                            <p:stCondLst>
                              <p:cond delay="4000"/>
                            </p:stCondLst>
                            <p:childTnLst>
                              <p:par>
                                <p:cTn id="23" presetID="45" presetClass="entr" presetSubtype="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2000"/>
                                        <p:tgtEl>
                                          <p:spTgt spid="8"/>
                                        </p:tgtEl>
                                      </p:cBhvr>
                                    </p:animEffect>
                                    <p:anim calcmode="lin" valueType="num">
                                      <p:cBhvr>
                                        <p:cTn id="26" dur="2000" fill="hold"/>
                                        <p:tgtEl>
                                          <p:spTgt spid="8"/>
                                        </p:tgtEl>
                                        <p:attrNameLst>
                                          <p:attrName>ppt_w</p:attrName>
                                        </p:attrNameLst>
                                      </p:cBhvr>
                                      <p:tavLst>
                                        <p:tav tm="0" fmla="#ppt_w*sin(2.5*pi*$)">
                                          <p:val>
                                            <p:fltVal val="0"/>
                                          </p:val>
                                        </p:tav>
                                        <p:tav tm="100000">
                                          <p:val>
                                            <p:fltVal val="1"/>
                                          </p:val>
                                        </p:tav>
                                      </p:tavLst>
                                    </p:anim>
                                    <p:anim calcmode="lin" valueType="num">
                                      <p:cBhvr>
                                        <p:cTn id="27" dur="2000" fill="hold"/>
                                        <p:tgtEl>
                                          <p:spTgt spid="8"/>
                                        </p:tgtEl>
                                        <p:attrNameLst>
                                          <p:attrName>ppt_h</p:attrName>
                                        </p:attrNameLst>
                                      </p:cBhvr>
                                      <p:tavLst>
                                        <p:tav tm="0">
                                          <p:val>
                                            <p:strVal val="#ppt_h"/>
                                          </p:val>
                                        </p:tav>
                                        <p:tav tm="100000">
                                          <p:val>
                                            <p:strVal val="#ppt_h"/>
                                          </p:val>
                                        </p:tav>
                                      </p:tavLst>
                                    </p:anim>
                                  </p:childTnLst>
                                </p:cTn>
                              </p:par>
                            </p:childTnLst>
                          </p:cTn>
                        </p:par>
                        <p:par>
                          <p:cTn id="28" fill="hold">
                            <p:stCondLst>
                              <p:cond delay="6000"/>
                            </p:stCondLst>
                            <p:childTnLst>
                              <p:par>
                                <p:cTn id="29" presetID="6" presetClass="entr" presetSubtype="16" fill="hold" grpId="0" nodeType="after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circle(in)">
                                      <p:cBhvr>
                                        <p:cTn id="31" dur="2000"/>
                                        <p:tgtEl>
                                          <p:spTgt spid="7"/>
                                        </p:tgtEl>
                                      </p:cBhvr>
                                    </p:animEffect>
                                  </p:childTnLst>
                                </p:cTn>
                              </p:par>
                            </p:childTnLst>
                          </p:cTn>
                        </p:par>
                        <p:par>
                          <p:cTn id="32" fill="hold">
                            <p:stCondLst>
                              <p:cond delay="8000"/>
                            </p:stCondLst>
                            <p:childTnLst>
                              <p:par>
                                <p:cTn id="33" presetID="2" presetClass="entr" presetSubtype="4" fill="hold" grpId="0" nodeType="afterEffect">
                                  <p:stCondLst>
                                    <p:cond delay="0"/>
                                  </p:stCondLst>
                                  <p:childTnLst>
                                    <p:set>
                                      <p:cBhvr>
                                        <p:cTn id="34" dur="1" fill="hold">
                                          <p:stCondLst>
                                            <p:cond delay="0"/>
                                          </p:stCondLst>
                                        </p:cTn>
                                        <p:tgtEl>
                                          <p:spTgt spid="10">
                                            <p:txEl>
                                              <p:pRg st="0" end="0"/>
                                            </p:txEl>
                                          </p:spTgt>
                                        </p:tgtEl>
                                        <p:attrNameLst>
                                          <p:attrName>style.visibility</p:attrName>
                                        </p:attrNameLst>
                                      </p:cBhvr>
                                      <p:to>
                                        <p:strVal val="visible"/>
                                      </p:to>
                                    </p:set>
                                    <p:anim calcmode="lin" valueType="num">
                                      <p:cBhvr additive="base">
                                        <p:cTn id="35"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par>
                          <p:cTn id="37" fill="hold">
                            <p:stCondLst>
                              <p:cond delay="8500"/>
                            </p:stCondLst>
                            <p:childTnLst>
                              <p:par>
                                <p:cTn id="38" presetID="10" presetClass="entr" presetSubtype="0" fill="hold" grpId="0" nodeType="after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500"/>
                                        <p:tgtEl>
                                          <p:spTgt spid="11"/>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childTnLst>
                          </p:cTn>
                        </p:par>
                        <p:par>
                          <p:cTn id="44" fill="hold">
                            <p:stCondLst>
                              <p:cond delay="9000"/>
                            </p:stCondLst>
                            <p:childTnLst>
                              <p:par>
                                <p:cTn id="45" presetID="2" presetClass="entr" presetSubtype="4" fill="hold" grpId="0" nodeType="afterEffect">
                                  <p:stCondLst>
                                    <p:cond delay="0"/>
                                  </p:stCondLst>
                                  <p:childTnLst>
                                    <p:set>
                                      <p:cBhvr>
                                        <p:cTn id="46" dur="1" fill="hold">
                                          <p:stCondLst>
                                            <p:cond delay="0"/>
                                          </p:stCondLst>
                                        </p:cTn>
                                        <p:tgtEl>
                                          <p:spTgt spid="13"/>
                                        </p:tgtEl>
                                        <p:attrNameLst>
                                          <p:attrName>style.visibility</p:attrName>
                                        </p:attrNameLst>
                                      </p:cBhvr>
                                      <p:to>
                                        <p:strVal val="visible"/>
                                      </p:to>
                                    </p:set>
                                    <p:anim calcmode="lin" valueType="num">
                                      <p:cBhvr additive="base">
                                        <p:cTn id="47" dur="500" fill="hold"/>
                                        <p:tgtEl>
                                          <p:spTgt spid="13"/>
                                        </p:tgtEl>
                                        <p:attrNameLst>
                                          <p:attrName>ppt_x</p:attrName>
                                        </p:attrNameLst>
                                      </p:cBhvr>
                                      <p:tavLst>
                                        <p:tav tm="0">
                                          <p:val>
                                            <p:strVal val="#ppt_x"/>
                                          </p:val>
                                        </p:tav>
                                        <p:tav tm="100000">
                                          <p:val>
                                            <p:strVal val="#ppt_x"/>
                                          </p:val>
                                        </p:tav>
                                      </p:tavLst>
                                    </p:anim>
                                    <p:anim calcmode="lin" valueType="num">
                                      <p:cBhvr additive="base">
                                        <p:cTn id="48" dur="500" fill="hold"/>
                                        <p:tgtEl>
                                          <p:spTgt spid="13"/>
                                        </p:tgtEl>
                                        <p:attrNameLst>
                                          <p:attrName>ppt_y</p:attrName>
                                        </p:attrNameLst>
                                      </p:cBhvr>
                                      <p:tavLst>
                                        <p:tav tm="0">
                                          <p:val>
                                            <p:strVal val="1+#ppt_h/2"/>
                                          </p:val>
                                        </p:tav>
                                        <p:tav tm="100000">
                                          <p:val>
                                            <p:strVal val="#ppt_y"/>
                                          </p:val>
                                        </p:tav>
                                      </p:tavLst>
                                    </p:anim>
                                  </p:childTnLst>
                                </p:cTn>
                              </p:par>
                            </p:childTnLst>
                          </p:cTn>
                        </p:par>
                        <p:par>
                          <p:cTn id="49" fill="hold">
                            <p:stCondLst>
                              <p:cond delay="9500"/>
                            </p:stCondLst>
                            <p:childTnLst>
                              <p:par>
                                <p:cTn id="50" presetID="42" presetClass="entr" presetSubtype="0" fill="hold" grpId="0" nodeType="after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1000"/>
                                        <p:tgtEl>
                                          <p:spTgt spid="14"/>
                                        </p:tgtEl>
                                      </p:cBhvr>
                                    </p:animEffect>
                                    <p:anim calcmode="lin" valueType="num">
                                      <p:cBhvr>
                                        <p:cTn id="53" dur="1000" fill="hold"/>
                                        <p:tgtEl>
                                          <p:spTgt spid="14"/>
                                        </p:tgtEl>
                                        <p:attrNameLst>
                                          <p:attrName>ppt_x</p:attrName>
                                        </p:attrNameLst>
                                      </p:cBhvr>
                                      <p:tavLst>
                                        <p:tav tm="0">
                                          <p:val>
                                            <p:strVal val="#ppt_x"/>
                                          </p:val>
                                        </p:tav>
                                        <p:tav tm="100000">
                                          <p:val>
                                            <p:strVal val="#ppt_x"/>
                                          </p:val>
                                        </p:tav>
                                      </p:tavLst>
                                    </p:anim>
                                    <p:anim calcmode="lin" valueType="num">
                                      <p:cBhvr>
                                        <p:cTn id="5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build="p"/>
      <p:bldP spid="6" grpId="0"/>
      <p:bldP spid="7" grpId="0" animBg="1"/>
      <p:bldP spid="8" grpId="0"/>
      <p:bldP spid="9" grpId="0" animBg="1"/>
      <p:bldP spid="11" grpId="0" animBg="1"/>
      <p:bldP spid="12" grpId="0"/>
      <p:bldP spid="13" grpId="0"/>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3635896" y="592666"/>
            <a:ext cx="5040560" cy="1005840"/>
          </a:xfrm>
        </p:spPr>
        <p:txBody>
          <a:bodyPr>
            <a:noAutofit/>
          </a:bodyPr>
          <a:lstStyle/>
          <a:p>
            <a:pPr algn="l" rtl="1"/>
            <a:r>
              <a:rPr lang="ar-SA" sz="8000" dirty="0">
                <a:solidFill>
                  <a:srgbClr val="FF0000"/>
                </a:solidFill>
                <a:latin typeface="Aldhabi" pitchFamily="2" charset="-78"/>
                <a:cs typeface="Aldhabi" pitchFamily="2" charset="-78"/>
              </a:rPr>
              <a:t>تسيير </a:t>
            </a:r>
            <a:r>
              <a:rPr lang="ar-SA" sz="8000" dirty="0" smtClean="0">
                <a:solidFill>
                  <a:srgbClr val="FF0000"/>
                </a:solidFill>
                <a:latin typeface="Aldhabi" pitchFamily="2" charset="-78"/>
                <a:cs typeface="Aldhabi" pitchFamily="2" charset="-78"/>
              </a:rPr>
              <a:t>المخبر</a:t>
            </a:r>
            <a:r>
              <a:rPr lang="fr-FR" sz="8000" dirty="0" smtClean="0">
                <a:solidFill>
                  <a:srgbClr val="FF0000"/>
                </a:solidFill>
                <a:latin typeface="Aldhabi" pitchFamily="2" charset="-78"/>
                <a:cs typeface="Aldhabi" pitchFamily="2" charset="-78"/>
              </a:rPr>
              <a:t> </a:t>
            </a:r>
            <a:r>
              <a:rPr lang="ar-DZ" sz="8000" dirty="0" smtClean="0">
                <a:solidFill>
                  <a:srgbClr val="FFFF00"/>
                </a:solidFill>
                <a:latin typeface="Aldhabi" pitchFamily="2" charset="-78"/>
                <a:cs typeface="Aldhabi" pitchFamily="2" charset="-78"/>
              </a:rPr>
              <a:t>( تابع )</a:t>
            </a:r>
            <a:r>
              <a:rPr lang="fr-FR" sz="8000" dirty="0" smtClean="0">
                <a:solidFill>
                  <a:srgbClr val="FFFF00"/>
                </a:solidFill>
                <a:latin typeface="Aldhabi" pitchFamily="2" charset="-78"/>
                <a:cs typeface="Aldhabi" pitchFamily="2" charset="-78"/>
              </a:rPr>
              <a:t>  </a:t>
            </a:r>
            <a:endParaRPr lang="fr-FR" sz="8000" dirty="0">
              <a:solidFill>
                <a:srgbClr val="FFFF00"/>
              </a:solidFill>
              <a:latin typeface="Aldhabi" pitchFamily="2" charset="-78"/>
              <a:cs typeface="Aldhabi" pitchFamily="2" charset="-78"/>
            </a:endParaRPr>
          </a:p>
        </p:txBody>
      </p:sp>
      <p:sp>
        <p:nvSpPr>
          <p:cNvPr id="4" name="Rectangle 3"/>
          <p:cNvSpPr>
            <a:spLocks noGrp="1"/>
          </p:cNvSpPr>
          <p:nvPr>
            <p:ph sz="quarter" idx="14"/>
          </p:nvPr>
        </p:nvSpPr>
        <p:spPr>
          <a:xfrm>
            <a:off x="0" y="1851670"/>
            <a:ext cx="8999984" cy="3163415"/>
          </a:xfrm>
        </p:spPr>
        <p:txBody>
          <a:bodyPr>
            <a:normAutofit fontScale="92500" lnSpcReduction="10000"/>
          </a:bodyPr>
          <a:lstStyle/>
          <a:p>
            <a:r>
              <a:rPr lang="ar-DZ" sz="2700" dirty="0">
                <a:latin typeface="A Jannat LT" pitchFamily="2" charset="-78"/>
                <a:cs typeface="A Jannat LT" pitchFamily="2" charset="-78"/>
              </a:rPr>
              <a:t>ترقيم محطات العمل.</a:t>
            </a:r>
          </a:p>
          <a:p>
            <a:pPr algn="r" rtl="1"/>
            <a:r>
              <a:rPr lang="ar-DZ" sz="2700" dirty="0" smtClean="0">
                <a:latin typeface="A Jannat LT" pitchFamily="2" charset="-78"/>
                <a:cs typeface="A Jannat LT" pitchFamily="2" charset="-78"/>
              </a:rPr>
              <a:t>انجاز </a:t>
            </a:r>
            <a:r>
              <a:rPr lang="ar-DZ" sz="2700" dirty="0">
                <a:latin typeface="A Jannat LT" pitchFamily="2" charset="-78"/>
                <a:cs typeface="A Jannat LT" pitchFamily="2" charset="-78"/>
              </a:rPr>
              <a:t>"</a:t>
            </a:r>
            <a:r>
              <a:rPr lang="ar-DZ" sz="2700" dirty="0">
                <a:solidFill>
                  <a:srgbClr val="99FF33"/>
                </a:solidFill>
                <a:latin typeface="A Jannat LT" pitchFamily="2" charset="-78"/>
                <a:cs typeface="A Jannat LT" pitchFamily="2" charset="-78"/>
              </a:rPr>
              <a:t>سجل المخبر</a:t>
            </a:r>
            <a:r>
              <a:rPr lang="ar-DZ" sz="2700" dirty="0">
                <a:latin typeface="A Jannat LT" pitchFamily="2" charset="-78"/>
                <a:cs typeface="A Jannat LT" pitchFamily="2" charset="-78"/>
              </a:rPr>
              <a:t>" لمتابعة وضعية الأجهزة (</a:t>
            </a:r>
            <a:r>
              <a:rPr lang="ar-DZ" sz="2700" dirty="0">
                <a:solidFill>
                  <a:srgbClr val="FFFF00"/>
                </a:solidFill>
                <a:latin typeface="A Jannat LT" pitchFamily="2" charset="-78"/>
                <a:cs typeface="A Jannat LT" pitchFamily="2" charset="-78"/>
              </a:rPr>
              <a:t>سجل مرقم ومؤشر من طرف السيد المدير</a:t>
            </a:r>
            <a:r>
              <a:rPr lang="ar-DZ" sz="2700" dirty="0">
                <a:latin typeface="A Jannat LT" pitchFamily="2" charset="-78"/>
                <a:cs typeface="A Jannat LT" pitchFamily="2" charset="-78"/>
              </a:rPr>
              <a:t>) تحت مراقبة مفتش المادة ومفتش الإدارة، يتضمن في أوله جرد لعتاد </a:t>
            </a:r>
            <a:r>
              <a:rPr lang="ar-DZ" sz="2700" dirty="0" smtClean="0">
                <a:latin typeface="A Jannat LT" pitchFamily="2" charset="-78"/>
                <a:cs typeface="A Jannat LT" pitchFamily="2" charset="-78"/>
              </a:rPr>
              <a:t>المخبر</a:t>
            </a:r>
            <a:r>
              <a:rPr lang="ar-DZ" sz="2700" dirty="0">
                <a:latin typeface="A Jannat LT" pitchFamily="2" charset="-78"/>
                <a:cs typeface="A Jannat LT" pitchFamily="2" charset="-78"/>
              </a:rPr>
              <a:t>. ( </a:t>
            </a:r>
            <a:r>
              <a:rPr lang="ar-DZ" sz="2700" dirty="0">
                <a:solidFill>
                  <a:srgbClr val="FFFF00"/>
                </a:solidFill>
                <a:latin typeface="A Jannat LT" pitchFamily="2" charset="-78"/>
                <a:cs typeface="A Jannat LT" pitchFamily="2" charset="-78"/>
                <a:hlinkClick r:id="rId3" action="ppaction://hlinksldjump"/>
              </a:rPr>
              <a:t>وثيقة رقم 03</a:t>
            </a:r>
            <a:r>
              <a:rPr lang="ar-DZ" sz="2700" dirty="0">
                <a:latin typeface="A Jannat LT" pitchFamily="2" charset="-78"/>
                <a:cs typeface="A Jannat LT" pitchFamily="2" charset="-78"/>
              </a:rPr>
              <a:t>) </a:t>
            </a:r>
            <a:endParaRPr lang="ar-DZ" sz="2700" dirty="0" smtClean="0">
              <a:latin typeface="A Jannat LT" pitchFamily="2" charset="-78"/>
              <a:cs typeface="A Jannat LT" pitchFamily="2" charset="-78"/>
            </a:endParaRPr>
          </a:p>
          <a:p>
            <a:pPr algn="r" rtl="1"/>
            <a:r>
              <a:rPr lang="ar-SA" sz="2700" dirty="0" smtClean="0">
                <a:solidFill>
                  <a:srgbClr val="99FF33"/>
                </a:solidFill>
                <a:latin typeface="A Jannat LT" pitchFamily="2" charset="-78"/>
                <a:cs typeface="A Jannat LT" pitchFamily="2" charset="-78"/>
              </a:rPr>
              <a:t>أماكن</a:t>
            </a:r>
            <a:r>
              <a:rPr lang="ar-SA" sz="2700" dirty="0" smtClean="0">
                <a:solidFill>
                  <a:srgbClr val="7030A0"/>
                </a:solidFill>
                <a:latin typeface="A Jannat LT" pitchFamily="2" charset="-78"/>
                <a:cs typeface="A Jannat LT" pitchFamily="2" charset="-78"/>
              </a:rPr>
              <a:t> </a:t>
            </a:r>
            <a:r>
              <a:rPr lang="ar-SA" sz="2700" dirty="0">
                <a:solidFill>
                  <a:srgbClr val="99FF33"/>
                </a:solidFill>
                <a:latin typeface="A Jannat LT" pitchFamily="2" charset="-78"/>
                <a:cs typeface="A Jannat LT" pitchFamily="2" charset="-78"/>
              </a:rPr>
              <a:t>الحواسيب</a:t>
            </a:r>
            <a:r>
              <a:rPr lang="fr-FR" sz="2700" dirty="0">
                <a:latin typeface="A Jannat LT" pitchFamily="2" charset="-78"/>
                <a:cs typeface="A Jannat LT" pitchFamily="2" charset="-78"/>
              </a:rPr>
              <a:t>: </a:t>
            </a:r>
            <a:r>
              <a:rPr lang="ar-SA" sz="2700" dirty="0">
                <a:latin typeface="A Jannat LT" pitchFamily="2" charset="-78"/>
                <a:cs typeface="A Jannat LT" pitchFamily="2" charset="-78"/>
              </a:rPr>
              <a:t>يجب وضع الحواسيب بشكل يضمن راحة المتعلم ويسهل العملية التعلمية </a:t>
            </a:r>
            <a:r>
              <a:rPr lang="ar-SA" sz="2700" dirty="0" smtClean="0">
                <a:latin typeface="A Jannat LT" pitchFamily="2" charset="-78"/>
                <a:cs typeface="A Jannat LT" pitchFamily="2" charset="-78"/>
              </a:rPr>
              <a:t>التعليمية</a:t>
            </a:r>
            <a:r>
              <a:rPr lang="ar-DZ" sz="2700" dirty="0" smtClean="0">
                <a:latin typeface="A Jannat LT" pitchFamily="2" charset="-78"/>
                <a:cs typeface="A Jannat LT" pitchFamily="2" charset="-78"/>
              </a:rPr>
              <a:t> </a:t>
            </a:r>
            <a:r>
              <a:rPr lang="ar-SA" sz="2700" dirty="0" smtClean="0">
                <a:latin typeface="A Jannat LT" pitchFamily="2" charset="-78"/>
                <a:cs typeface="A Jannat LT" pitchFamily="2" charset="-78"/>
              </a:rPr>
              <a:t>ويمكن </a:t>
            </a:r>
            <a:r>
              <a:rPr lang="ar-SA" sz="2700" dirty="0">
                <a:latin typeface="A Jannat LT" pitchFamily="2" charset="-78"/>
                <a:cs typeface="A Jannat LT" pitchFamily="2" charset="-78"/>
              </a:rPr>
              <a:t>الأستاذ من مراقبة المتعلمين</a:t>
            </a:r>
            <a:r>
              <a:rPr lang="fr-FR" sz="2700" dirty="0">
                <a:solidFill>
                  <a:srgbClr val="FFFF00"/>
                </a:solidFill>
                <a:latin typeface="A Jannat LT" pitchFamily="2" charset="-78"/>
                <a:cs typeface="A Jannat LT" pitchFamily="2" charset="-78"/>
              </a:rPr>
              <a:t> )</a:t>
            </a:r>
            <a:r>
              <a:rPr lang="ar-SA" sz="2700" dirty="0">
                <a:solidFill>
                  <a:srgbClr val="FFFF00"/>
                </a:solidFill>
                <a:latin typeface="A Jannat LT" pitchFamily="2" charset="-78"/>
                <a:cs typeface="A Jannat LT" pitchFamily="2" charset="-78"/>
              </a:rPr>
              <a:t>الوضعية المعتمدة حاليا هي الوضعية</a:t>
            </a:r>
            <a:r>
              <a:rPr lang="fr-FR" sz="2700" dirty="0">
                <a:solidFill>
                  <a:srgbClr val="FFFF00"/>
                </a:solidFill>
                <a:latin typeface="A Jannat LT" pitchFamily="2" charset="-78"/>
                <a:cs typeface="A Jannat LT" pitchFamily="2" charset="-78"/>
              </a:rPr>
              <a:t> " </a:t>
            </a:r>
            <a:r>
              <a:rPr lang="fr-FR" sz="2700" b="1" dirty="0">
                <a:solidFill>
                  <a:srgbClr val="FF0000"/>
                </a:solidFill>
                <a:latin typeface="A Jannat LT" pitchFamily="2" charset="-78"/>
                <a:cs typeface="A Jannat LT" pitchFamily="2" charset="-78"/>
              </a:rPr>
              <a:t>U</a:t>
            </a:r>
            <a:r>
              <a:rPr lang="fr-FR" sz="2700" dirty="0">
                <a:solidFill>
                  <a:srgbClr val="FFFF00"/>
                </a:solidFill>
                <a:latin typeface="A Jannat LT" pitchFamily="2" charset="-78"/>
                <a:cs typeface="A Jannat LT" pitchFamily="2" charset="-78"/>
              </a:rPr>
              <a:t> " </a:t>
            </a:r>
            <a:r>
              <a:rPr lang="ar-SA" sz="2700" dirty="0">
                <a:solidFill>
                  <a:srgbClr val="FFFF00"/>
                </a:solidFill>
                <a:latin typeface="A Jannat LT" pitchFamily="2" charset="-78"/>
                <a:cs typeface="A Jannat LT" pitchFamily="2" charset="-78"/>
              </a:rPr>
              <a:t>بحيث تكون </a:t>
            </a:r>
            <a:r>
              <a:rPr lang="ar-SA" sz="2700" dirty="0" smtClean="0">
                <a:solidFill>
                  <a:srgbClr val="FFFF00"/>
                </a:solidFill>
                <a:latin typeface="A Jannat LT" pitchFamily="2" charset="-78"/>
                <a:cs typeface="A Jannat LT" pitchFamily="2" charset="-78"/>
              </a:rPr>
              <a:t>الشاشات</a:t>
            </a:r>
            <a:r>
              <a:rPr lang="ar-DZ" sz="2700" dirty="0" smtClean="0">
                <a:solidFill>
                  <a:srgbClr val="FFFF00"/>
                </a:solidFill>
                <a:latin typeface="A Jannat LT" pitchFamily="2" charset="-78"/>
                <a:cs typeface="A Jannat LT" pitchFamily="2" charset="-78"/>
              </a:rPr>
              <a:t> </a:t>
            </a:r>
            <a:r>
              <a:rPr lang="ar-SA" sz="2700" dirty="0" smtClean="0">
                <a:solidFill>
                  <a:srgbClr val="FFFF00"/>
                </a:solidFill>
                <a:latin typeface="A Jannat LT" pitchFamily="2" charset="-78"/>
                <a:cs typeface="A Jannat LT" pitchFamily="2" charset="-78"/>
              </a:rPr>
              <a:t>على </a:t>
            </a:r>
            <a:r>
              <a:rPr lang="ar-SA" sz="2700" dirty="0">
                <a:solidFill>
                  <a:srgbClr val="FFFF00"/>
                </a:solidFill>
                <a:latin typeface="A Jannat LT" pitchFamily="2" charset="-78"/>
                <a:cs typeface="A Jannat LT" pitchFamily="2" charset="-78"/>
              </a:rPr>
              <a:t>مرأى الأستاذ</a:t>
            </a:r>
            <a:r>
              <a:rPr lang="fr-FR" sz="2700" dirty="0" smtClean="0">
                <a:solidFill>
                  <a:srgbClr val="FFFF00"/>
                </a:solidFill>
                <a:latin typeface="A Jannat LT" pitchFamily="2" charset="-78"/>
                <a:cs typeface="A Jannat LT" pitchFamily="2" charset="-78"/>
              </a:rPr>
              <a:t>(</a:t>
            </a:r>
            <a:r>
              <a:rPr lang="ar-DZ" sz="2700" dirty="0" smtClean="0">
                <a:solidFill>
                  <a:srgbClr val="FFFF00"/>
                </a:solidFill>
                <a:latin typeface="A Jannat LT" pitchFamily="2" charset="-78"/>
                <a:cs typeface="A Jannat LT" pitchFamily="2" charset="-78"/>
              </a:rPr>
              <a:t> </a:t>
            </a:r>
            <a:r>
              <a:rPr lang="ar-DZ" sz="2700" dirty="0" smtClean="0">
                <a:latin typeface="A Jannat LT" pitchFamily="2" charset="-78"/>
                <a:cs typeface="A Jannat LT" pitchFamily="2" charset="-78"/>
              </a:rPr>
              <a:t>( </a:t>
            </a:r>
            <a:r>
              <a:rPr lang="ar-DZ" sz="2700" dirty="0">
                <a:solidFill>
                  <a:srgbClr val="FFFF00"/>
                </a:solidFill>
                <a:latin typeface="A Jannat LT" pitchFamily="2" charset="-78"/>
                <a:cs typeface="A Jannat LT" pitchFamily="2" charset="-78"/>
                <a:hlinkClick r:id="rId4" action="ppaction://hlinksldjump"/>
              </a:rPr>
              <a:t>وثيقة رقم </a:t>
            </a:r>
            <a:r>
              <a:rPr lang="ar-DZ" sz="2700" dirty="0" smtClean="0">
                <a:solidFill>
                  <a:srgbClr val="FFFF00"/>
                </a:solidFill>
                <a:latin typeface="A Jannat LT" pitchFamily="2" charset="-78"/>
                <a:cs typeface="A Jannat LT" pitchFamily="2" charset="-78"/>
                <a:hlinkClick r:id="rId4" action="ppaction://hlinksldjump"/>
              </a:rPr>
              <a:t>04</a:t>
            </a:r>
            <a:r>
              <a:rPr lang="ar-DZ" sz="2700" dirty="0" smtClean="0">
                <a:latin typeface="A Jannat LT" pitchFamily="2" charset="-78"/>
                <a:cs typeface="A Jannat LT" pitchFamily="2" charset="-78"/>
              </a:rPr>
              <a:t>) </a:t>
            </a:r>
            <a:endParaRPr lang="en-US" sz="2700" dirty="0">
              <a:latin typeface="A Jannat LT" pitchFamily="2" charset="-78"/>
              <a:cs typeface="A Jannat LT" pitchFamily="2" charset="-78"/>
            </a:endParaRPr>
          </a:p>
          <a:p>
            <a:endParaRPr lang="fr-FR" sz="2700" dirty="0">
              <a:latin typeface="A Jannat LT" pitchFamily="2" charset="-78"/>
              <a:cs typeface="A Jannat LT" pitchFamily="2" charset="-78"/>
            </a:endParaRPr>
          </a:p>
        </p:txBody>
      </p:sp>
      <p:pic>
        <p:nvPicPr>
          <p:cNvPr id="5" name="Rounded Rectangle 4"/>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79512" y="123478"/>
            <a:ext cx="3456384" cy="1944216"/>
          </a:xfrm>
          <a:prstGeom prst="roundRect">
            <a:avLst>
              <a:gd name="adj" fmla="val 4815"/>
            </a:avLst>
          </a:prstGeom>
          <a:noFill/>
          <a:ln w="38100" cap="flat" cmpd="sng" algn="ctr">
            <a:solidFill>
              <a:schemeClr val="tx1"/>
            </a:solidFill>
            <a:prstDash val="solid"/>
            <a:miter lim="800000"/>
            <a:headEnd type="none" w="med" len="med"/>
            <a:tailEnd type="none" w="med" len="med"/>
          </a:ln>
          <a:effectLst/>
        </p:spPr>
      </p:pic>
    </p:spTree>
    <p:extLst>
      <p:ext uri="{BB962C8B-B14F-4D97-AF65-F5344CB8AC3E}">
        <p14:creationId xmlns:p14="http://schemas.microsoft.com/office/powerpoint/2010/main" val="41837771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par>
                                <p:cTn id="11" presetID="53"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2000" fill="hold"/>
                                        <p:tgtEl>
                                          <p:spTgt spid="5"/>
                                        </p:tgtEl>
                                        <p:attrNameLst>
                                          <p:attrName>ppt_w</p:attrName>
                                        </p:attrNameLst>
                                      </p:cBhvr>
                                      <p:tavLst>
                                        <p:tav tm="0">
                                          <p:val>
                                            <p:fltVal val="0"/>
                                          </p:val>
                                        </p:tav>
                                        <p:tav tm="100000">
                                          <p:val>
                                            <p:strVal val="#ppt_w"/>
                                          </p:val>
                                        </p:tav>
                                      </p:tavLst>
                                    </p:anim>
                                    <p:anim calcmode="lin" valueType="num">
                                      <p:cBhvr>
                                        <p:cTn id="14" dur="2000" fill="hold"/>
                                        <p:tgtEl>
                                          <p:spTgt spid="5"/>
                                        </p:tgtEl>
                                        <p:attrNameLst>
                                          <p:attrName>ppt_h</p:attrName>
                                        </p:attrNameLst>
                                      </p:cBhvr>
                                      <p:tavLst>
                                        <p:tav tm="0">
                                          <p:val>
                                            <p:fltVal val="0"/>
                                          </p:val>
                                        </p:tav>
                                        <p:tav tm="100000">
                                          <p:val>
                                            <p:strVal val="#ppt_h"/>
                                          </p:val>
                                        </p:tav>
                                      </p:tavLst>
                                    </p:anim>
                                    <p:animEffect transition="in" filter="fade">
                                      <p:cBhvr>
                                        <p:cTn id="15" dur="2000"/>
                                        <p:tgtEl>
                                          <p:spTgt spid="5"/>
                                        </p:tgtEl>
                                      </p:cBhvr>
                                    </p:animEffect>
                                  </p:childTnLst>
                                </p:cTn>
                              </p:par>
                            </p:childTnLst>
                          </p:cTn>
                        </p:par>
                        <p:par>
                          <p:cTn id="16" fill="hold">
                            <p:stCondLst>
                              <p:cond delay="20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p:cTn id="19" dur="10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0" dur="10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21" dur="10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2" dur="10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3" dur="1000" tmFilter="0,0; .5, 1; 1, 1"/>
                                        <p:tgtEl>
                                          <p:spTgt spid="4">
                                            <p:txEl>
                                              <p:pRg st="0" end="0"/>
                                            </p:txEl>
                                          </p:spTgt>
                                        </p:tgtEl>
                                      </p:cBhvr>
                                    </p:animEffect>
                                  </p:childTnLst>
                                </p:cTn>
                              </p:par>
                            </p:childTnLst>
                          </p:cTn>
                        </p:par>
                        <p:par>
                          <p:cTn id="24" fill="hold">
                            <p:stCondLst>
                              <p:cond delay="4500"/>
                            </p:stCondLst>
                            <p:childTnLst>
                              <p:par>
                                <p:cTn id="25" presetID="41" presetClass="entr" presetSubtype="0" fill="hold" grpId="0" nodeType="afterEffect">
                                  <p:stCondLst>
                                    <p:cond delay="0"/>
                                  </p:stCondLst>
                                  <p:iterate type="lt">
                                    <p:tmPct val="10000"/>
                                  </p:iterate>
                                  <p:childTnLst>
                                    <p:set>
                                      <p:cBhvr>
                                        <p:cTn id="26" dur="1" fill="hold">
                                          <p:stCondLst>
                                            <p:cond delay="0"/>
                                          </p:stCondLst>
                                        </p:cTn>
                                        <p:tgtEl>
                                          <p:spTgt spid="4">
                                            <p:txEl>
                                              <p:pRg st="1" end="1"/>
                                            </p:txEl>
                                          </p:spTgt>
                                        </p:tgtEl>
                                        <p:attrNameLst>
                                          <p:attrName>style.visibility</p:attrName>
                                        </p:attrNameLst>
                                      </p:cBhvr>
                                      <p:to>
                                        <p:strVal val="visible"/>
                                      </p:to>
                                    </p:set>
                                    <p:anim calcmode="lin" valueType="num">
                                      <p:cBhvr>
                                        <p:cTn id="27" dur="1000" fill="hold"/>
                                        <p:tgtEl>
                                          <p:spTgt spid="4">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
                                          </p:val>
                                        </p:tav>
                                        <p:tav tm="100000">
                                          <p:val>
                                            <p:strVal val="#ppt_y"/>
                                          </p:val>
                                        </p:tav>
                                      </p:tavLst>
                                    </p:anim>
                                    <p:anim calcmode="lin" valueType="num">
                                      <p:cBhvr>
                                        <p:cTn id="29" dur="1000" fill="hold"/>
                                        <p:tgtEl>
                                          <p:spTgt spid="4">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0" dur="1000" fill="hold"/>
                                        <p:tgtEl>
                                          <p:spTgt spid="4">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1" dur="1000" tmFilter="0,0; .5, 1; 1, 1"/>
                                        <p:tgtEl>
                                          <p:spTgt spid="4">
                                            <p:txEl>
                                              <p:pRg st="1" end="1"/>
                                            </p:txEl>
                                          </p:spTgt>
                                        </p:tgtEl>
                                      </p:cBhvr>
                                    </p:animEffect>
                                  </p:childTnLst>
                                </p:cTn>
                              </p:par>
                            </p:childTnLst>
                          </p:cTn>
                        </p:par>
                        <p:par>
                          <p:cTn id="32" fill="hold">
                            <p:stCondLst>
                              <p:cond delay="18900"/>
                            </p:stCondLst>
                            <p:childTnLst>
                              <p:par>
                                <p:cTn id="33" presetID="41" presetClass="entr" presetSubtype="0" fill="hold" grpId="0" nodeType="afterEffect">
                                  <p:stCondLst>
                                    <p:cond delay="0"/>
                                  </p:stCondLst>
                                  <p:iterate type="lt">
                                    <p:tmPct val="10000"/>
                                  </p:iterate>
                                  <p:childTnLst>
                                    <p:set>
                                      <p:cBhvr>
                                        <p:cTn id="34" dur="1" fill="hold">
                                          <p:stCondLst>
                                            <p:cond delay="0"/>
                                          </p:stCondLst>
                                        </p:cTn>
                                        <p:tgtEl>
                                          <p:spTgt spid="4">
                                            <p:txEl>
                                              <p:pRg st="2" end="2"/>
                                            </p:txEl>
                                          </p:spTgt>
                                        </p:tgtEl>
                                        <p:attrNameLst>
                                          <p:attrName>style.visibility</p:attrName>
                                        </p:attrNameLst>
                                      </p:cBhvr>
                                      <p:to>
                                        <p:strVal val="visible"/>
                                      </p:to>
                                    </p:set>
                                    <p:anim calcmode="lin" valueType="num">
                                      <p:cBhvr>
                                        <p:cTn id="35" dur="1000" fill="hold"/>
                                        <p:tgtEl>
                                          <p:spTgt spid="4">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6" dur="1000" fill="hold"/>
                                        <p:tgtEl>
                                          <p:spTgt spid="4">
                                            <p:txEl>
                                              <p:pRg st="2" end="2"/>
                                            </p:txEl>
                                          </p:spTgt>
                                        </p:tgtEl>
                                        <p:attrNameLst>
                                          <p:attrName>ppt_y</p:attrName>
                                        </p:attrNameLst>
                                      </p:cBhvr>
                                      <p:tavLst>
                                        <p:tav tm="0">
                                          <p:val>
                                            <p:strVal val="#ppt_y"/>
                                          </p:val>
                                        </p:tav>
                                        <p:tav tm="100000">
                                          <p:val>
                                            <p:strVal val="#ppt_y"/>
                                          </p:val>
                                        </p:tav>
                                      </p:tavLst>
                                    </p:anim>
                                    <p:anim calcmode="lin" valueType="num">
                                      <p:cBhvr>
                                        <p:cTn id="37" dur="1000" fill="hold"/>
                                        <p:tgtEl>
                                          <p:spTgt spid="4">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8" dur="1000" fill="hold"/>
                                        <p:tgtEl>
                                          <p:spTgt spid="4">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9" dur="1000" tmFilter="0,0; .5, 1; 1, 1"/>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4355976" y="592666"/>
            <a:ext cx="4248472" cy="1005840"/>
          </a:xfrm>
        </p:spPr>
        <p:txBody>
          <a:bodyPr>
            <a:noAutofit/>
          </a:bodyPr>
          <a:lstStyle/>
          <a:p>
            <a:pPr algn="r"/>
            <a:r>
              <a:rPr lang="ar-SA" sz="8000" dirty="0">
                <a:solidFill>
                  <a:srgbClr val="FF0000"/>
                </a:solidFill>
                <a:latin typeface="Aldhabi" pitchFamily="2" charset="-78"/>
                <a:cs typeface="Aldhabi" pitchFamily="2" charset="-78"/>
              </a:rPr>
              <a:t>تحديد </a:t>
            </a:r>
            <a:r>
              <a:rPr lang="ar-SA" sz="8000" dirty="0" smtClean="0">
                <a:solidFill>
                  <a:srgbClr val="FF0000"/>
                </a:solidFill>
                <a:latin typeface="Aldhabi" pitchFamily="2" charset="-78"/>
                <a:cs typeface="Aldhabi" pitchFamily="2" charset="-78"/>
              </a:rPr>
              <a:t>المسؤوليات</a:t>
            </a:r>
            <a:endParaRPr lang="fr-FR" sz="8000" dirty="0">
              <a:solidFill>
                <a:srgbClr val="FF0000"/>
              </a:solidFill>
              <a:latin typeface="Aldhabi" pitchFamily="2" charset="-78"/>
              <a:cs typeface="Aldhabi" pitchFamily="2" charset="-78"/>
            </a:endParaRPr>
          </a:p>
        </p:txBody>
      </p:sp>
      <p:sp>
        <p:nvSpPr>
          <p:cNvPr id="4" name="Rectangle 3"/>
          <p:cNvSpPr>
            <a:spLocks noGrp="1"/>
          </p:cNvSpPr>
          <p:nvPr>
            <p:ph sz="quarter" idx="14"/>
          </p:nvPr>
        </p:nvSpPr>
        <p:spPr>
          <a:xfrm>
            <a:off x="0" y="2211710"/>
            <a:ext cx="8999984" cy="2803375"/>
          </a:xfrm>
        </p:spPr>
        <p:txBody>
          <a:bodyPr>
            <a:normAutofit/>
          </a:bodyPr>
          <a:lstStyle/>
          <a:p>
            <a:pPr algn="r" rtl="1"/>
            <a:r>
              <a:rPr lang="ar-SA" sz="2700" dirty="0" smtClean="0">
                <a:latin typeface="A Jannat LT" pitchFamily="2" charset="-78"/>
                <a:cs typeface="A Jannat LT" pitchFamily="2" charset="-78"/>
              </a:rPr>
              <a:t>الإدارة </a:t>
            </a:r>
            <a:r>
              <a:rPr lang="ar-SA" sz="2700" dirty="0">
                <a:latin typeface="A Jannat LT" pitchFamily="2" charset="-78"/>
                <a:cs typeface="A Jannat LT" pitchFamily="2" charset="-78"/>
              </a:rPr>
              <a:t>والأستاذ </a:t>
            </a:r>
            <a:r>
              <a:rPr lang="ar-SA" sz="2700" dirty="0">
                <a:solidFill>
                  <a:srgbClr val="99FF33"/>
                </a:solidFill>
                <a:latin typeface="A Jannat LT" pitchFamily="2" charset="-78"/>
                <a:cs typeface="A Jannat LT" pitchFamily="2" charset="-78"/>
              </a:rPr>
              <a:t>مسؤولان</a:t>
            </a:r>
            <a:r>
              <a:rPr lang="ar-SA" sz="2700" dirty="0">
                <a:latin typeface="A Jannat LT" pitchFamily="2" charset="-78"/>
                <a:cs typeface="A Jannat LT" pitchFamily="2" charset="-78"/>
              </a:rPr>
              <a:t> على احترام الاعمال التطبيقية بالأفواج و لا يحق لأي كان جمع الافواج مهما كان السبب</a:t>
            </a:r>
            <a:r>
              <a:rPr lang="fr-FR" sz="2700" dirty="0">
                <a:latin typeface="A Jannat LT" pitchFamily="2" charset="-78"/>
                <a:cs typeface="A Jannat LT" pitchFamily="2" charset="-78"/>
              </a:rPr>
              <a:t>.</a:t>
            </a:r>
            <a:endParaRPr lang="en-US" sz="2700" dirty="0">
              <a:latin typeface="A Jannat LT" pitchFamily="2" charset="-78"/>
              <a:cs typeface="A Jannat LT" pitchFamily="2" charset="-78"/>
            </a:endParaRPr>
          </a:p>
          <a:p>
            <a:pPr algn="r" rtl="1"/>
            <a:r>
              <a:rPr lang="ar-DZ" sz="2700" dirty="0">
                <a:latin typeface="A Jannat LT" pitchFamily="2" charset="-78"/>
                <a:cs typeface="A Jannat LT" pitchFamily="2" charset="-78"/>
              </a:rPr>
              <a:t>الإدارة ملزمة باحترام التنظيم التربوي المعمول به  (</a:t>
            </a:r>
            <a:r>
              <a:rPr lang="ar-DZ" sz="2700" dirty="0">
                <a:solidFill>
                  <a:srgbClr val="FFFF00"/>
                </a:solidFill>
                <a:latin typeface="A Jannat LT" pitchFamily="2" charset="-78"/>
                <a:cs typeface="A Jannat LT" pitchFamily="2" charset="-78"/>
              </a:rPr>
              <a:t>1+1سا</a:t>
            </a:r>
            <a:r>
              <a:rPr lang="ar-DZ" sz="2700" dirty="0">
                <a:latin typeface="A Jannat LT" pitchFamily="2" charset="-78"/>
                <a:cs typeface="A Jannat LT" pitchFamily="2" charset="-78"/>
              </a:rPr>
              <a:t>) بالنسبة للتعليم الثانوي و(</a:t>
            </a:r>
            <a:r>
              <a:rPr lang="ar-DZ" sz="2700" dirty="0">
                <a:solidFill>
                  <a:srgbClr val="FFFF00"/>
                </a:solidFill>
                <a:latin typeface="A Jannat LT" pitchFamily="2" charset="-78"/>
                <a:cs typeface="A Jannat LT" pitchFamily="2" charset="-78"/>
              </a:rPr>
              <a:t>0+1سا</a:t>
            </a:r>
            <a:r>
              <a:rPr lang="ar-DZ" sz="2700" dirty="0">
                <a:latin typeface="A Jannat LT" pitchFamily="2" charset="-78"/>
                <a:cs typeface="A Jannat LT" pitchFamily="2" charset="-78"/>
              </a:rPr>
              <a:t>) للتعليم المتوسط</a:t>
            </a:r>
          </a:p>
          <a:p>
            <a:pPr algn="r" rtl="1"/>
            <a:r>
              <a:rPr lang="ar-DZ" sz="2700" dirty="0" smtClean="0">
                <a:latin typeface="A Jannat LT" pitchFamily="2" charset="-78"/>
                <a:cs typeface="A Jannat LT" pitchFamily="2" charset="-78"/>
              </a:rPr>
              <a:t>الأستاذ </a:t>
            </a:r>
            <a:r>
              <a:rPr lang="ar-DZ" sz="2700" dirty="0">
                <a:solidFill>
                  <a:srgbClr val="99FF33"/>
                </a:solidFill>
                <a:latin typeface="A Jannat LT" pitchFamily="2" charset="-78"/>
                <a:cs typeface="A Jannat LT" pitchFamily="2" charset="-78"/>
              </a:rPr>
              <a:t>مسؤول</a:t>
            </a:r>
            <a:r>
              <a:rPr lang="ar-DZ" sz="2700" dirty="0">
                <a:latin typeface="A Jannat LT" pitchFamily="2" charset="-78"/>
                <a:cs typeface="A Jannat LT" pitchFamily="2" charset="-78"/>
              </a:rPr>
              <a:t> على أجهزة المخبر أثناء الحصة</a:t>
            </a:r>
            <a:r>
              <a:rPr lang="ar-DZ" sz="2700" dirty="0" smtClean="0">
                <a:latin typeface="A Jannat LT" pitchFamily="2" charset="-78"/>
                <a:cs typeface="A Jannat LT" pitchFamily="2" charset="-78"/>
              </a:rPr>
              <a:t>.</a:t>
            </a:r>
          </a:p>
        </p:txBody>
      </p:sp>
      <p:pic>
        <p:nvPicPr>
          <p:cNvPr id="5" name="Rounded Rectangl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79512" y="123478"/>
            <a:ext cx="3456384" cy="1944216"/>
          </a:xfrm>
          <a:prstGeom prst="roundRect">
            <a:avLst>
              <a:gd name="adj" fmla="val 4815"/>
            </a:avLst>
          </a:prstGeom>
          <a:noFill/>
          <a:ln w="38100" cap="flat" cmpd="sng" algn="ctr">
            <a:solidFill>
              <a:schemeClr val="tx1"/>
            </a:solidFill>
            <a:prstDash val="solid"/>
            <a:miter lim="800000"/>
            <a:headEnd type="none" w="med" len="med"/>
            <a:tailEnd type="none" w="med" len="med"/>
          </a:ln>
          <a:effectLst/>
        </p:spPr>
      </p:pic>
    </p:spTree>
    <p:extLst>
      <p:ext uri="{BB962C8B-B14F-4D97-AF65-F5344CB8AC3E}">
        <p14:creationId xmlns:p14="http://schemas.microsoft.com/office/powerpoint/2010/main" val="42015189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par>
                                <p:cTn id="11" presetID="53"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2000" fill="hold"/>
                                        <p:tgtEl>
                                          <p:spTgt spid="5"/>
                                        </p:tgtEl>
                                        <p:attrNameLst>
                                          <p:attrName>ppt_w</p:attrName>
                                        </p:attrNameLst>
                                      </p:cBhvr>
                                      <p:tavLst>
                                        <p:tav tm="0">
                                          <p:val>
                                            <p:fltVal val="0"/>
                                          </p:val>
                                        </p:tav>
                                        <p:tav tm="100000">
                                          <p:val>
                                            <p:strVal val="#ppt_w"/>
                                          </p:val>
                                        </p:tav>
                                      </p:tavLst>
                                    </p:anim>
                                    <p:anim calcmode="lin" valueType="num">
                                      <p:cBhvr>
                                        <p:cTn id="14" dur="2000" fill="hold"/>
                                        <p:tgtEl>
                                          <p:spTgt spid="5"/>
                                        </p:tgtEl>
                                        <p:attrNameLst>
                                          <p:attrName>ppt_h</p:attrName>
                                        </p:attrNameLst>
                                      </p:cBhvr>
                                      <p:tavLst>
                                        <p:tav tm="0">
                                          <p:val>
                                            <p:fltVal val="0"/>
                                          </p:val>
                                        </p:tav>
                                        <p:tav tm="100000">
                                          <p:val>
                                            <p:strVal val="#ppt_h"/>
                                          </p:val>
                                        </p:tav>
                                      </p:tavLst>
                                    </p:anim>
                                    <p:animEffect transition="in" filter="fade">
                                      <p:cBhvr>
                                        <p:cTn id="15" dur="2000"/>
                                        <p:tgtEl>
                                          <p:spTgt spid="5"/>
                                        </p:tgtEl>
                                      </p:cBhvr>
                                    </p:animEffect>
                                  </p:childTnLst>
                                </p:cTn>
                              </p:par>
                            </p:childTnLst>
                          </p:cTn>
                        </p:par>
                        <p:par>
                          <p:cTn id="16" fill="hold">
                            <p:stCondLst>
                              <p:cond delay="20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p:cTn id="19" dur="10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0" dur="10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21" dur="10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2" dur="10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3" dur="1000" tmFilter="0,0; .5, 1; 1, 1"/>
                                        <p:tgtEl>
                                          <p:spTgt spid="4">
                                            <p:txEl>
                                              <p:pRg st="0" end="0"/>
                                            </p:txEl>
                                          </p:spTgt>
                                        </p:tgtEl>
                                      </p:cBhvr>
                                    </p:animEffect>
                                  </p:childTnLst>
                                </p:cTn>
                              </p:par>
                            </p:childTnLst>
                          </p:cTn>
                        </p:par>
                        <p:par>
                          <p:cTn id="24" fill="hold">
                            <p:stCondLst>
                              <p:cond delay="11900"/>
                            </p:stCondLst>
                            <p:childTnLst>
                              <p:par>
                                <p:cTn id="25" presetID="41" presetClass="entr" presetSubtype="0" fill="hold" grpId="0" nodeType="afterEffect">
                                  <p:stCondLst>
                                    <p:cond delay="0"/>
                                  </p:stCondLst>
                                  <p:iterate type="lt">
                                    <p:tmPct val="10000"/>
                                  </p:iterate>
                                  <p:childTnLst>
                                    <p:set>
                                      <p:cBhvr>
                                        <p:cTn id="26" dur="1" fill="hold">
                                          <p:stCondLst>
                                            <p:cond delay="0"/>
                                          </p:stCondLst>
                                        </p:cTn>
                                        <p:tgtEl>
                                          <p:spTgt spid="4">
                                            <p:txEl>
                                              <p:pRg st="1" end="1"/>
                                            </p:txEl>
                                          </p:spTgt>
                                        </p:tgtEl>
                                        <p:attrNameLst>
                                          <p:attrName>style.visibility</p:attrName>
                                        </p:attrNameLst>
                                      </p:cBhvr>
                                      <p:to>
                                        <p:strVal val="visible"/>
                                      </p:to>
                                    </p:set>
                                    <p:anim calcmode="lin" valueType="num">
                                      <p:cBhvr>
                                        <p:cTn id="27" dur="1000" fill="hold"/>
                                        <p:tgtEl>
                                          <p:spTgt spid="4">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
                                          </p:val>
                                        </p:tav>
                                        <p:tav tm="100000">
                                          <p:val>
                                            <p:strVal val="#ppt_y"/>
                                          </p:val>
                                        </p:tav>
                                      </p:tavLst>
                                    </p:anim>
                                    <p:anim calcmode="lin" valueType="num">
                                      <p:cBhvr>
                                        <p:cTn id="29" dur="1000" fill="hold"/>
                                        <p:tgtEl>
                                          <p:spTgt spid="4">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0" dur="1000" fill="hold"/>
                                        <p:tgtEl>
                                          <p:spTgt spid="4">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1" dur="1000" tmFilter="0,0; .5, 1; 1, 1"/>
                                        <p:tgtEl>
                                          <p:spTgt spid="4">
                                            <p:txEl>
                                              <p:pRg st="1" end="1"/>
                                            </p:txEl>
                                          </p:spTgt>
                                        </p:tgtEl>
                                      </p:cBhvr>
                                    </p:animEffect>
                                  </p:childTnLst>
                                </p:cTn>
                              </p:par>
                            </p:childTnLst>
                          </p:cTn>
                        </p:par>
                        <p:par>
                          <p:cTn id="32" fill="hold">
                            <p:stCondLst>
                              <p:cond delay="22000"/>
                            </p:stCondLst>
                            <p:childTnLst>
                              <p:par>
                                <p:cTn id="33" presetID="41" presetClass="entr" presetSubtype="0" fill="hold" grpId="0" nodeType="afterEffect">
                                  <p:stCondLst>
                                    <p:cond delay="0"/>
                                  </p:stCondLst>
                                  <p:iterate type="lt">
                                    <p:tmPct val="10000"/>
                                  </p:iterate>
                                  <p:childTnLst>
                                    <p:set>
                                      <p:cBhvr>
                                        <p:cTn id="34" dur="1" fill="hold">
                                          <p:stCondLst>
                                            <p:cond delay="0"/>
                                          </p:stCondLst>
                                        </p:cTn>
                                        <p:tgtEl>
                                          <p:spTgt spid="4">
                                            <p:txEl>
                                              <p:pRg st="2" end="2"/>
                                            </p:txEl>
                                          </p:spTgt>
                                        </p:tgtEl>
                                        <p:attrNameLst>
                                          <p:attrName>style.visibility</p:attrName>
                                        </p:attrNameLst>
                                      </p:cBhvr>
                                      <p:to>
                                        <p:strVal val="visible"/>
                                      </p:to>
                                    </p:set>
                                    <p:anim calcmode="lin" valueType="num">
                                      <p:cBhvr>
                                        <p:cTn id="35" dur="1000" fill="hold"/>
                                        <p:tgtEl>
                                          <p:spTgt spid="4">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6" dur="1000" fill="hold"/>
                                        <p:tgtEl>
                                          <p:spTgt spid="4">
                                            <p:txEl>
                                              <p:pRg st="2" end="2"/>
                                            </p:txEl>
                                          </p:spTgt>
                                        </p:tgtEl>
                                        <p:attrNameLst>
                                          <p:attrName>ppt_y</p:attrName>
                                        </p:attrNameLst>
                                      </p:cBhvr>
                                      <p:tavLst>
                                        <p:tav tm="0">
                                          <p:val>
                                            <p:strVal val="#ppt_y"/>
                                          </p:val>
                                        </p:tav>
                                        <p:tav tm="100000">
                                          <p:val>
                                            <p:strVal val="#ppt_y"/>
                                          </p:val>
                                        </p:tav>
                                      </p:tavLst>
                                    </p:anim>
                                    <p:anim calcmode="lin" valueType="num">
                                      <p:cBhvr>
                                        <p:cTn id="37" dur="1000" fill="hold"/>
                                        <p:tgtEl>
                                          <p:spTgt spid="4">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8" dur="1000" fill="hold"/>
                                        <p:tgtEl>
                                          <p:spTgt spid="4">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9" dur="1000" tmFilter="0,0; .5, 1; 1, 1"/>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Grp="1"/>
          </p:cNvSpPr>
          <p:nvPr>
            <p:ph type="title"/>
          </p:nvPr>
        </p:nvSpPr>
        <p:spPr>
          <a:xfrm>
            <a:off x="3779912" y="592666"/>
            <a:ext cx="5220072" cy="1005840"/>
          </a:xfrm>
        </p:spPr>
        <p:txBody>
          <a:bodyPr>
            <a:noAutofit/>
          </a:bodyPr>
          <a:lstStyle/>
          <a:p>
            <a:pPr algn="r"/>
            <a:r>
              <a:rPr lang="ar-SA" sz="7200" dirty="0">
                <a:solidFill>
                  <a:srgbClr val="FF0000"/>
                </a:solidFill>
                <a:latin typeface="Aldhabi" pitchFamily="2" charset="-78"/>
                <a:cs typeface="Aldhabi" pitchFamily="2" charset="-78"/>
              </a:rPr>
              <a:t>تحديد </a:t>
            </a:r>
            <a:r>
              <a:rPr lang="ar-SA" sz="7200" dirty="0" smtClean="0">
                <a:solidFill>
                  <a:srgbClr val="FF0000"/>
                </a:solidFill>
                <a:latin typeface="Aldhabi" pitchFamily="2" charset="-78"/>
                <a:cs typeface="Aldhabi" pitchFamily="2" charset="-78"/>
              </a:rPr>
              <a:t>المسؤوليات</a:t>
            </a:r>
            <a:r>
              <a:rPr lang="ar-DZ" sz="7200" dirty="0" smtClean="0">
                <a:solidFill>
                  <a:srgbClr val="FF0000"/>
                </a:solidFill>
                <a:latin typeface="Aldhabi" pitchFamily="2" charset="-78"/>
                <a:cs typeface="Aldhabi" pitchFamily="2" charset="-78"/>
              </a:rPr>
              <a:t> </a:t>
            </a:r>
            <a:r>
              <a:rPr lang="ar-DZ" sz="7200" dirty="0" smtClean="0">
                <a:solidFill>
                  <a:srgbClr val="99FF33"/>
                </a:solidFill>
                <a:latin typeface="Aldhabi" pitchFamily="2" charset="-78"/>
                <a:cs typeface="Aldhabi" pitchFamily="2" charset="-78"/>
              </a:rPr>
              <a:t>( تابع )</a:t>
            </a:r>
            <a:endParaRPr lang="fr-FR" sz="7200" dirty="0">
              <a:solidFill>
                <a:srgbClr val="99FF33"/>
              </a:solidFill>
              <a:latin typeface="Aldhabi" pitchFamily="2" charset="-78"/>
              <a:cs typeface="Aldhabi" pitchFamily="2" charset="-78"/>
            </a:endParaRPr>
          </a:p>
        </p:txBody>
      </p:sp>
      <p:sp>
        <p:nvSpPr>
          <p:cNvPr id="4" name="Rectangle 3"/>
          <p:cNvSpPr>
            <a:spLocks noGrp="1"/>
          </p:cNvSpPr>
          <p:nvPr>
            <p:ph sz="quarter" idx="14"/>
          </p:nvPr>
        </p:nvSpPr>
        <p:spPr>
          <a:xfrm>
            <a:off x="0" y="2466031"/>
            <a:ext cx="8999984" cy="2803375"/>
          </a:xfrm>
        </p:spPr>
        <p:txBody>
          <a:bodyPr>
            <a:normAutofit fontScale="92500"/>
          </a:bodyPr>
          <a:lstStyle/>
          <a:p>
            <a:pPr algn="r" rtl="1"/>
            <a:r>
              <a:rPr lang="ar-DZ" sz="2700" dirty="0">
                <a:latin typeface="A Jannat LT" pitchFamily="2" charset="-78"/>
                <a:cs typeface="A Jannat LT" pitchFamily="2" charset="-78"/>
              </a:rPr>
              <a:t>الإدارة هي </a:t>
            </a:r>
            <a:r>
              <a:rPr lang="ar-DZ" sz="2700" dirty="0">
                <a:solidFill>
                  <a:srgbClr val="FFFF00"/>
                </a:solidFill>
                <a:latin typeface="A Jannat LT" pitchFamily="2" charset="-78"/>
                <a:cs typeface="A Jannat LT" pitchFamily="2" charset="-78"/>
              </a:rPr>
              <a:t>المسؤول</a:t>
            </a:r>
            <a:r>
              <a:rPr lang="ar-DZ" sz="2700" dirty="0">
                <a:solidFill>
                  <a:srgbClr val="0070C0"/>
                </a:solidFill>
                <a:latin typeface="A Jannat LT" pitchFamily="2" charset="-78"/>
                <a:cs typeface="A Jannat LT" pitchFamily="2" charset="-78"/>
              </a:rPr>
              <a:t> </a:t>
            </a:r>
            <a:r>
              <a:rPr lang="ar-DZ" sz="2700" dirty="0">
                <a:solidFill>
                  <a:srgbClr val="FFFF00"/>
                </a:solidFill>
                <a:latin typeface="A Jannat LT" pitchFamily="2" charset="-78"/>
                <a:cs typeface="A Jannat LT" pitchFamily="2" charset="-78"/>
              </a:rPr>
              <a:t>الوحيد</a:t>
            </a:r>
            <a:r>
              <a:rPr lang="ar-DZ" sz="2700" dirty="0">
                <a:solidFill>
                  <a:srgbClr val="0070C0"/>
                </a:solidFill>
                <a:latin typeface="A Jannat LT" pitchFamily="2" charset="-78"/>
                <a:cs typeface="A Jannat LT" pitchFamily="2" charset="-78"/>
              </a:rPr>
              <a:t> </a:t>
            </a:r>
            <a:r>
              <a:rPr lang="ar-DZ" sz="2700" dirty="0">
                <a:latin typeface="A Jannat LT" pitchFamily="2" charset="-78"/>
                <a:cs typeface="A Jannat LT" pitchFamily="2" charset="-78"/>
              </a:rPr>
              <a:t>على المخبر خارج أوقات عمل الأساتذة</a:t>
            </a:r>
            <a:endParaRPr lang="fr-FR" sz="2700" dirty="0">
              <a:latin typeface="A Jannat LT" pitchFamily="2" charset="-78"/>
              <a:cs typeface="A Jannat LT" pitchFamily="2" charset="-78"/>
            </a:endParaRPr>
          </a:p>
          <a:p>
            <a:pPr algn="r" rtl="1"/>
            <a:r>
              <a:rPr lang="ar-DZ" sz="2700" dirty="0" smtClean="0">
                <a:latin typeface="A Jannat LT" pitchFamily="2" charset="-78"/>
                <a:cs typeface="A Jannat LT" pitchFamily="2" charset="-78"/>
              </a:rPr>
              <a:t>يمكن </a:t>
            </a:r>
            <a:r>
              <a:rPr lang="ar-DZ" sz="2700" dirty="0">
                <a:latin typeface="A Jannat LT" pitchFamily="2" charset="-78"/>
                <a:cs typeface="A Jannat LT" pitchFamily="2" charset="-78"/>
              </a:rPr>
              <a:t>للأستاذ أن يحتفظ بنسخة من مفاتيح المخبر بموافقة الإدارة.</a:t>
            </a:r>
          </a:p>
          <a:p>
            <a:pPr algn="r" rtl="1"/>
            <a:r>
              <a:rPr lang="ar-DZ" sz="2700" dirty="0">
                <a:latin typeface="A Jannat LT" pitchFamily="2" charset="-78"/>
                <a:cs typeface="A Jannat LT" pitchFamily="2" charset="-78"/>
              </a:rPr>
              <a:t>الأستاذ </a:t>
            </a:r>
            <a:r>
              <a:rPr lang="ar-DZ" sz="2700" dirty="0">
                <a:solidFill>
                  <a:srgbClr val="FFFF00"/>
                </a:solidFill>
                <a:latin typeface="A Jannat LT" pitchFamily="2" charset="-78"/>
                <a:cs typeface="A Jannat LT" pitchFamily="2" charset="-78"/>
              </a:rPr>
              <a:t>مسؤول</a:t>
            </a:r>
            <a:r>
              <a:rPr lang="ar-DZ" sz="2700" dirty="0">
                <a:latin typeface="A Jannat LT" pitchFamily="2" charset="-78"/>
                <a:cs typeface="A Jannat LT" pitchFamily="2" charset="-78"/>
              </a:rPr>
              <a:t> على تثبيت البرمجيات اللازمة لتنفيذ المنهاج.</a:t>
            </a:r>
          </a:p>
          <a:p>
            <a:pPr algn="r" rtl="1"/>
            <a:r>
              <a:rPr lang="ar-DZ" sz="2700" dirty="0" smtClean="0">
                <a:latin typeface="A Jannat LT" pitchFamily="2" charset="-78"/>
                <a:cs typeface="A Jannat LT" pitchFamily="2" charset="-78"/>
              </a:rPr>
              <a:t>الأستاذ </a:t>
            </a:r>
            <a:r>
              <a:rPr lang="ar-DZ" sz="2700" dirty="0">
                <a:latin typeface="A Jannat LT" pitchFamily="2" charset="-78"/>
                <a:cs typeface="A Jannat LT" pitchFamily="2" charset="-78"/>
              </a:rPr>
              <a:t>مجبر على ملئ « </a:t>
            </a:r>
            <a:r>
              <a:rPr lang="ar-DZ" sz="2700" dirty="0">
                <a:solidFill>
                  <a:srgbClr val="99FF33"/>
                </a:solidFill>
                <a:latin typeface="A Jannat LT" pitchFamily="2" charset="-78"/>
                <a:cs typeface="A Jannat LT" pitchFamily="2" charset="-78"/>
              </a:rPr>
              <a:t>سجل</a:t>
            </a:r>
            <a:r>
              <a:rPr lang="ar-DZ" sz="2700" dirty="0">
                <a:solidFill>
                  <a:srgbClr val="0070C0"/>
                </a:solidFill>
                <a:latin typeface="A Jannat LT" pitchFamily="2" charset="-78"/>
                <a:cs typeface="A Jannat LT" pitchFamily="2" charset="-78"/>
              </a:rPr>
              <a:t> </a:t>
            </a:r>
            <a:r>
              <a:rPr lang="ar-DZ" sz="2700" dirty="0">
                <a:solidFill>
                  <a:srgbClr val="99FF33"/>
                </a:solidFill>
                <a:latin typeface="A Jannat LT" pitchFamily="2" charset="-78"/>
                <a:cs typeface="A Jannat LT" pitchFamily="2" charset="-78"/>
              </a:rPr>
              <a:t>المخبر</a:t>
            </a:r>
            <a:r>
              <a:rPr lang="ar-DZ" sz="2700" dirty="0">
                <a:solidFill>
                  <a:srgbClr val="0070C0"/>
                </a:solidFill>
                <a:latin typeface="A Jannat LT" pitchFamily="2" charset="-78"/>
                <a:cs typeface="A Jannat LT" pitchFamily="2" charset="-78"/>
              </a:rPr>
              <a:t> </a:t>
            </a:r>
            <a:r>
              <a:rPr lang="ar-DZ" sz="2700" dirty="0">
                <a:latin typeface="A Jannat LT" pitchFamily="2" charset="-78"/>
                <a:cs typeface="A Jannat LT" pitchFamily="2" charset="-78"/>
              </a:rPr>
              <a:t>» </a:t>
            </a:r>
            <a:r>
              <a:rPr lang="ar-DZ" sz="2700" dirty="0" smtClean="0">
                <a:latin typeface="A Jannat LT" pitchFamily="2" charset="-78"/>
                <a:cs typeface="A Jannat LT" pitchFamily="2" charset="-78"/>
              </a:rPr>
              <a:t>عند </a:t>
            </a:r>
            <a:r>
              <a:rPr lang="ar-DZ" sz="2700" dirty="0">
                <a:latin typeface="A Jannat LT" pitchFamily="2" charset="-78"/>
                <a:cs typeface="A Jannat LT" pitchFamily="2" charset="-78"/>
              </a:rPr>
              <a:t>حدوث عطب في العتاد. ( </a:t>
            </a:r>
            <a:r>
              <a:rPr lang="ar-DZ" sz="2700" dirty="0">
                <a:solidFill>
                  <a:srgbClr val="FFFF00"/>
                </a:solidFill>
                <a:latin typeface="A Jannat LT" pitchFamily="2" charset="-78"/>
                <a:cs typeface="A Jannat LT" pitchFamily="2" charset="-78"/>
                <a:hlinkClick r:id="rId3" action="ppaction://hlinksldjump"/>
              </a:rPr>
              <a:t>وثيقة رقم 03</a:t>
            </a:r>
            <a:r>
              <a:rPr lang="ar-DZ" sz="2700" dirty="0">
                <a:latin typeface="A Jannat LT" pitchFamily="2" charset="-78"/>
                <a:cs typeface="A Jannat LT" pitchFamily="2" charset="-78"/>
              </a:rPr>
              <a:t>) </a:t>
            </a:r>
          </a:p>
        </p:txBody>
      </p:sp>
      <p:pic>
        <p:nvPicPr>
          <p:cNvPr id="5" name="Rounded Rectangle 4"/>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179512" y="123478"/>
            <a:ext cx="3456384" cy="1944216"/>
          </a:xfrm>
          <a:prstGeom prst="roundRect">
            <a:avLst>
              <a:gd name="adj" fmla="val 4815"/>
            </a:avLst>
          </a:prstGeom>
          <a:noFill/>
          <a:ln w="38100" cap="flat" cmpd="sng" algn="ctr">
            <a:solidFill>
              <a:schemeClr val="tx1"/>
            </a:solidFill>
            <a:prstDash val="solid"/>
            <a:miter lim="800000"/>
            <a:headEnd type="none" w="med" len="med"/>
            <a:tailEnd type="none" w="med" len="med"/>
          </a:ln>
          <a:effectLst/>
        </p:spPr>
      </p:pic>
    </p:spTree>
    <p:extLst>
      <p:ext uri="{BB962C8B-B14F-4D97-AF65-F5344CB8AC3E}">
        <p14:creationId xmlns:p14="http://schemas.microsoft.com/office/powerpoint/2010/main" val="802812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11" presetID="53"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2000" fill="hold"/>
                                        <p:tgtEl>
                                          <p:spTgt spid="5"/>
                                        </p:tgtEl>
                                        <p:attrNameLst>
                                          <p:attrName>ppt_w</p:attrName>
                                        </p:attrNameLst>
                                      </p:cBhvr>
                                      <p:tavLst>
                                        <p:tav tm="0">
                                          <p:val>
                                            <p:fltVal val="0"/>
                                          </p:val>
                                        </p:tav>
                                        <p:tav tm="100000">
                                          <p:val>
                                            <p:strVal val="#ppt_w"/>
                                          </p:val>
                                        </p:tav>
                                      </p:tavLst>
                                    </p:anim>
                                    <p:anim calcmode="lin" valueType="num">
                                      <p:cBhvr>
                                        <p:cTn id="14" dur="2000" fill="hold"/>
                                        <p:tgtEl>
                                          <p:spTgt spid="5"/>
                                        </p:tgtEl>
                                        <p:attrNameLst>
                                          <p:attrName>ppt_h</p:attrName>
                                        </p:attrNameLst>
                                      </p:cBhvr>
                                      <p:tavLst>
                                        <p:tav tm="0">
                                          <p:val>
                                            <p:fltVal val="0"/>
                                          </p:val>
                                        </p:tav>
                                        <p:tav tm="100000">
                                          <p:val>
                                            <p:strVal val="#ppt_h"/>
                                          </p:val>
                                        </p:tav>
                                      </p:tavLst>
                                    </p:anim>
                                    <p:animEffect transition="in" filter="fade">
                                      <p:cBhvr>
                                        <p:cTn id="15" dur="2000"/>
                                        <p:tgtEl>
                                          <p:spTgt spid="5"/>
                                        </p:tgtEl>
                                      </p:cBhvr>
                                    </p:animEffect>
                                  </p:childTnLst>
                                </p:cTn>
                              </p:par>
                            </p:childTnLst>
                          </p:cTn>
                        </p:par>
                        <p:par>
                          <p:cTn id="16" fill="hold">
                            <p:stCondLst>
                              <p:cond delay="20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p:cTn id="19" dur="10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0" dur="10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21" dur="10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2" dur="10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3" dur="1000" tmFilter="0,0; .5, 1; 1, 1"/>
                                        <p:tgtEl>
                                          <p:spTgt spid="4">
                                            <p:txEl>
                                              <p:pRg st="0" end="0"/>
                                            </p:txEl>
                                          </p:spTgt>
                                        </p:tgtEl>
                                      </p:cBhvr>
                                    </p:animEffect>
                                  </p:childTnLst>
                                </p:cTn>
                              </p:par>
                            </p:childTnLst>
                          </p:cTn>
                        </p:par>
                        <p:par>
                          <p:cTn id="24" fill="hold">
                            <p:stCondLst>
                              <p:cond delay="8000"/>
                            </p:stCondLst>
                            <p:childTnLst>
                              <p:par>
                                <p:cTn id="25" presetID="41" presetClass="entr" presetSubtype="0" fill="hold" grpId="0" nodeType="afterEffect">
                                  <p:stCondLst>
                                    <p:cond delay="0"/>
                                  </p:stCondLst>
                                  <p:iterate type="lt">
                                    <p:tmPct val="10000"/>
                                  </p:iterate>
                                  <p:childTnLst>
                                    <p:set>
                                      <p:cBhvr>
                                        <p:cTn id="26" dur="1" fill="hold">
                                          <p:stCondLst>
                                            <p:cond delay="0"/>
                                          </p:stCondLst>
                                        </p:cTn>
                                        <p:tgtEl>
                                          <p:spTgt spid="4">
                                            <p:txEl>
                                              <p:pRg st="1" end="1"/>
                                            </p:txEl>
                                          </p:spTgt>
                                        </p:tgtEl>
                                        <p:attrNameLst>
                                          <p:attrName>style.visibility</p:attrName>
                                        </p:attrNameLst>
                                      </p:cBhvr>
                                      <p:to>
                                        <p:strVal val="visible"/>
                                      </p:to>
                                    </p:set>
                                    <p:anim calcmode="lin" valueType="num">
                                      <p:cBhvr>
                                        <p:cTn id="27" dur="1000" fill="hold"/>
                                        <p:tgtEl>
                                          <p:spTgt spid="4">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
                                          </p:val>
                                        </p:tav>
                                        <p:tav tm="100000">
                                          <p:val>
                                            <p:strVal val="#ppt_y"/>
                                          </p:val>
                                        </p:tav>
                                      </p:tavLst>
                                    </p:anim>
                                    <p:anim calcmode="lin" valueType="num">
                                      <p:cBhvr>
                                        <p:cTn id="29" dur="1000" fill="hold"/>
                                        <p:tgtEl>
                                          <p:spTgt spid="4">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0" dur="1000" fill="hold"/>
                                        <p:tgtEl>
                                          <p:spTgt spid="4">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1" dur="1000" tmFilter="0,0; .5, 1; 1, 1"/>
                                        <p:tgtEl>
                                          <p:spTgt spid="4">
                                            <p:txEl>
                                              <p:pRg st="1" end="1"/>
                                            </p:txEl>
                                          </p:spTgt>
                                        </p:tgtEl>
                                      </p:cBhvr>
                                    </p:animEffect>
                                  </p:childTnLst>
                                </p:cTn>
                              </p:par>
                            </p:childTnLst>
                          </p:cTn>
                        </p:par>
                        <p:par>
                          <p:cTn id="32" fill="hold">
                            <p:stCondLst>
                              <p:cond delay="14100"/>
                            </p:stCondLst>
                            <p:childTnLst>
                              <p:par>
                                <p:cTn id="33" presetID="41" presetClass="entr" presetSubtype="0" fill="hold" grpId="0" nodeType="afterEffect">
                                  <p:stCondLst>
                                    <p:cond delay="0"/>
                                  </p:stCondLst>
                                  <p:iterate type="lt">
                                    <p:tmPct val="10000"/>
                                  </p:iterate>
                                  <p:childTnLst>
                                    <p:set>
                                      <p:cBhvr>
                                        <p:cTn id="34" dur="1" fill="hold">
                                          <p:stCondLst>
                                            <p:cond delay="0"/>
                                          </p:stCondLst>
                                        </p:cTn>
                                        <p:tgtEl>
                                          <p:spTgt spid="4">
                                            <p:txEl>
                                              <p:pRg st="2" end="2"/>
                                            </p:txEl>
                                          </p:spTgt>
                                        </p:tgtEl>
                                        <p:attrNameLst>
                                          <p:attrName>style.visibility</p:attrName>
                                        </p:attrNameLst>
                                      </p:cBhvr>
                                      <p:to>
                                        <p:strVal val="visible"/>
                                      </p:to>
                                    </p:set>
                                    <p:anim calcmode="lin" valueType="num">
                                      <p:cBhvr>
                                        <p:cTn id="35" dur="1000" fill="hold"/>
                                        <p:tgtEl>
                                          <p:spTgt spid="4">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6" dur="1000" fill="hold"/>
                                        <p:tgtEl>
                                          <p:spTgt spid="4">
                                            <p:txEl>
                                              <p:pRg st="2" end="2"/>
                                            </p:txEl>
                                          </p:spTgt>
                                        </p:tgtEl>
                                        <p:attrNameLst>
                                          <p:attrName>ppt_y</p:attrName>
                                        </p:attrNameLst>
                                      </p:cBhvr>
                                      <p:tavLst>
                                        <p:tav tm="0">
                                          <p:val>
                                            <p:strVal val="#ppt_y"/>
                                          </p:val>
                                        </p:tav>
                                        <p:tav tm="100000">
                                          <p:val>
                                            <p:strVal val="#ppt_y"/>
                                          </p:val>
                                        </p:tav>
                                      </p:tavLst>
                                    </p:anim>
                                    <p:anim calcmode="lin" valueType="num">
                                      <p:cBhvr>
                                        <p:cTn id="37" dur="1000" fill="hold"/>
                                        <p:tgtEl>
                                          <p:spTgt spid="4">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8" dur="1000" fill="hold"/>
                                        <p:tgtEl>
                                          <p:spTgt spid="4">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9" dur="1000" tmFilter="0,0; .5, 1; 1, 1"/>
                                        <p:tgtEl>
                                          <p:spTgt spid="4">
                                            <p:txEl>
                                              <p:pRg st="2" end="2"/>
                                            </p:txEl>
                                          </p:spTgt>
                                        </p:tgtEl>
                                      </p:cBhvr>
                                    </p:animEffect>
                                  </p:childTnLst>
                                </p:cTn>
                              </p:par>
                            </p:childTnLst>
                          </p:cTn>
                        </p:par>
                        <p:par>
                          <p:cTn id="40" fill="hold">
                            <p:stCondLst>
                              <p:cond delay="20000"/>
                            </p:stCondLst>
                            <p:childTnLst>
                              <p:par>
                                <p:cTn id="41" presetID="41" presetClass="entr" presetSubtype="0" fill="hold" grpId="0" nodeType="afterEffect">
                                  <p:stCondLst>
                                    <p:cond delay="0"/>
                                  </p:stCondLst>
                                  <p:iterate type="lt">
                                    <p:tmPct val="10000"/>
                                  </p:iterate>
                                  <p:childTnLst>
                                    <p:set>
                                      <p:cBhvr>
                                        <p:cTn id="42" dur="1" fill="hold">
                                          <p:stCondLst>
                                            <p:cond delay="0"/>
                                          </p:stCondLst>
                                        </p:cTn>
                                        <p:tgtEl>
                                          <p:spTgt spid="4">
                                            <p:txEl>
                                              <p:pRg st="3" end="3"/>
                                            </p:txEl>
                                          </p:spTgt>
                                        </p:tgtEl>
                                        <p:attrNameLst>
                                          <p:attrName>style.visibility</p:attrName>
                                        </p:attrNameLst>
                                      </p:cBhvr>
                                      <p:to>
                                        <p:strVal val="visible"/>
                                      </p:to>
                                    </p:set>
                                    <p:anim calcmode="lin" valueType="num">
                                      <p:cBhvr>
                                        <p:cTn id="43" dur="1000" fill="hold"/>
                                        <p:tgtEl>
                                          <p:spTgt spid="4">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1000" fill="hold"/>
                                        <p:tgtEl>
                                          <p:spTgt spid="4">
                                            <p:txEl>
                                              <p:pRg st="3" end="3"/>
                                            </p:txEl>
                                          </p:spTgt>
                                        </p:tgtEl>
                                        <p:attrNameLst>
                                          <p:attrName>ppt_y</p:attrName>
                                        </p:attrNameLst>
                                      </p:cBhvr>
                                      <p:tavLst>
                                        <p:tav tm="0">
                                          <p:val>
                                            <p:strVal val="#ppt_y"/>
                                          </p:val>
                                        </p:tav>
                                        <p:tav tm="100000">
                                          <p:val>
                                            <p:strVal val="#ppt_y"/>
                                          </p:val>
                                        </p:tav>
                                      </p:tavLst>
                                    </p:anim>
                                    <p:anim calcmode="lin" valueType="num">
                                      <p:cBhvr>
                                        <p:cTn id="45" dur="1000" fill="hold"/>
                                        <p:tgtEl>
                                          <p:spTgt spid="4">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1000" fill="hold"/>
                                        <p:tgtEl>
                                          <p:spTgt spid="4">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1000" tmFilter="0,0; .5, 1; 1, 1"/>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p:cNvSpPr>
          <p:nvPr>
            <p:ph sz="quarter" idx="14"/>
          </p:nvPr>
        </p:nvSpPr>
        <p:spPr>
          <a:xfrm>
            <a:off x="0" y="2466031"/>
            <a:ext cx="8999984" cy="2803375"/>
          </a:xfrm>
        </p:spPr>
        <p:txBody>
          <a:bodyPr>
            <a:normAutofit/>
          </a:bodyPr>
          <a:lstStyle/>
          <a:p>
            <a:pPr algn="r" rtl="1"/>
            <a:r>
              <a:rPr lang="ar-DZ" sz="2700" dirty="0">
                <a:latin typeface="A Jannat LT" pitchFamily="2" charset="-78"/>
                <a:cs typeface="A Jannat LT" pitchFamily="2" charset="-78"/>
              </a:rPr>
              <a:t>الأستاذ </a:t>
            </a:r>
            <a:r>
              <a:rPr lang="ar-DZ" sz="2700" dirty="0">
                <a:solidFill>
                  <a:srgbClr val="FFFF00"/>
                </a:solidFill>
                <a:latin typeface="A Jannat LT" pitchFamily="2" charset="-78"/>
                <a:cs typeface="A Jannat LT" pitchFamily="2" charset="-78"/>
              </a:rPr>
              <a:t>مطالب</a:t>
            </a:r>
            <a:r>
              <a:rPr lang="ar-DZ" sz="2700" dirty="0">
                <a:latin typeface="A Jannat LT" pitchFamily="2" charset="-78"/>
                <a:cs typeface="A Jannat LT" pitchFamily="2" charset="-78"/>
              </a:rPr>
              <a:t> بإبلاغ إدارة المؤسسة بتقرير كتابي عن كل تعطل أو خلل في الأجهزة</a:t>
            </a:r>
          </a:p>
          <a:p>
            <a:pPr algn="r" rtl="1"/>
            <a:r>
              <a:rPr lang="ar-DZ" sz="2700" dirty="0">
                <a:solidFill>
                  <a:srgbClr val="FFFF00"/>
                </a:solidFill>
                <a:latin typeface="A Jannat LT" pitchFamily="2" charset="-78"/>
                <a:cs typeface="A Jannat LT" pitchFamily="2" charset="-78"/>
              </a:rPr>
              <a:t>يمنع</a:t>
            </a:r>
            <a:r>
              <a:rPr lang="ar-DZ" sz="2700" dirty="0">
                <a:solidFill>
                  <a:srgbClr val="0070C0"/>
                </a:solidFill>
                <a:latin typeface="A Jannat LT" pitchFamily="2" charset="-78"/>
                <a:cs typeface="A Jannat LT" pitchFamily="2" charset="-78"/>
              </a:rPr>
              <a:t> </a:t>
            </a:r>
            <a:r>
              <a:rPr lang="ar-DZ" sz="2700" dirty="0">
                <a:solidFill>
                  <a:srgbClr val="FFFF00"/>
                </a:solidFill>
                <a:latin typeface="A Jannat LT" pitchFamily="2" charset="-78"/>
                <a:cs typeface="A Jannat LT" pitchFamily="2" charset="-78"/>
              </a:rPr>
              <a:t>منعا</a:t>
            </a:r>
            <a:r>
              <a:rPr lang="ar-DZ" sz="2700" dirty="0">
                <a:solidFill>
                  <a:srgbClr val="0070C0"/>
                </a:solidFill>
                <a:latin typeface="A Jannat LT" pitchFamily="2" charset="-78"/>
                <a:cs typeface="A Jannat LT" pitchFamily="2" charset="-78"/>
              </a:rPr>
              <a:t> </a:t>
            </a:r>
            <a:r>
              <a:rPr lang="ar-DZ" sz="2700" dirty="0">
                <a:latin typeface="A Jannat LT" pitchFamily="2" charset="-78"/>
                <a:cs typeface="A Jannat LT" pitchFamily="2" charset="-78"/>
              </a:rPr>
              <a:t>باتا تحويل أجهزة المخبر الموجهة أصلا لتعليم التلاميذ إلى أي جهة أخرى </a:t>
            </a:r>
            <a:r>
              <a:rPr lang="ar-DZ" sz="2700" dirty="0">
                <a:solidFill>
                  <a:srgbClr val="FFFF00"/>
                </a:solidFill>
                <a:latin typeface="A Jannat LT" pitchFamily="2" charset="-78"/>
                <a:cs typeface="A Jannat LT" pitchFamily="2" charset="-78"/>
              </a:rPr>
              <a:t>مهما كان السبب</a:t>
            </a:r>
            <a:r>
              <a:rPr lang="ar-DZ" sz="2700" dirty="0" smtClean="0">
                <a:solidFill>
                  <a:srgbClr val="FFFF00"/>
                </a:solidFill>
                <a:latin typeface="A Jannat LT" pitchFamily="2" charset="-78"/>
                <a:cs typeface="A Jannat LT" pitchFamily="2" charset="-78"/>
              </a:rPr>
              <a:t>.</a:t>
            </a:r>
            <a:endParaRPr lang="ar-DZ" sz="2700" dirty="0">
              <a:solidFill>
                <a:srgbClr val="FFFF00"/>
              </a:solidFill>
              <a:latin typeface="A Jannat LT" pitchFamily="2" charset="-78"/>
              <a:cs typeface="A Jannat LT" pitchFamily="2" charset="-78"/>
            </a:endParaRPr>
          </a:p>
        </p:txBody>
      </p:sp>
      <p:pic>
        <p:nvPicPr>
          <p:cNvPr id="5" name="Rounded Rectangl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323528" y="267494"/>
            <a:ext cx="3456384" cy="1944216"/>
          </a:xfrm>
          <a:prstGeom prst="roundRect">
            <a:avLst>
              <a:gd name="adj" fmla="val 4815"/>
            </a:avLst>
          </a:prstGeom>
          <a:noFill/>
          <a:ln w="38100" cap="flat" cmpd="sng" algn="ctr">
            <a:solidFill>
              <a:schemeClr val="tx1"/>
            </a:solidFill>
            <a:prstDash val="solid"/>
            <a:miter lim="800000"/>
            <a:headEnd type="none" w="med" len="med"/>
            <a:tailEnd type="none" w="med" len="med"/>
          </a:ln>
          <a:effectLst/>
        </p:spPr>
      </p:pic>
      <p:sp>
        <p:nvSpPr>
          <p:cNvPr id="6" name="Rectangle 1"/>
          <p:cNvSpPr>
            <a:spLocks noGrp="1"/>
          </p:cNvSpPr>
          <p:nvPr>
            <p:ph type="title"/>
          </p:nvPr>
        </p:nvSpPr>
        <p:spPr>
          <a:xfrm>
            <a:off x="3779912" y="592666"/>
            <a:ext cx="5220072" cy="1005840"/>
          </a:xfrm>
        </p:spPr>
        <p:txBody>
          <a:bodyPr>
            <a:noAutofit/>
          </a:bodyPr>
          <a:lstStyle/>
          <a:p>
            <a:pPr algn="r"/>
            <a:r>
              <a:rPr lang="ar-SA" sz="7200" dirty="0">
                <a:solidFill>
                  <a:srgbClr val="FF0000"/>
                </a:solidFill>
                <a:latin typeface="Aldhabi" pitchFamily="2" charset="-78"/>
                <a:cs typeface="Aldhabi" pitchFamily="2" charset="-78"/>
              </a:rPr>
              <a:t>تحديد </a:t>
            </a:r>
            <a:r>
              <a:rPr lang="ar-SA" sz="7200" dirty="0" smtClean="0">
                <a:solidFill>
                  <a:srgbClr val="FF0000"/>
                </a:solidFill>
                <a:latin typeface="Aldhabi" pitchFamily="2" charset="-78"/>
                <a:cs typeface="Aldhabi" pitchFamily="2" charset="-78"/>
              </a:rPr>
              <a:t>المسؤوليات</a:t>
            </a:r>
            <a:r>
              <a:rPr lang="ar-DZ" sz="7200" dirty="0" smtClean="0">
                <a:solidFill>
                  <a:srgbClr val="FF0000"/>
                </a:solidFill>
                <a:latin typeface="Aldhabi" pitchFamily="2" charset="-78"/>
                <a:cs typeface="Aldhabi" pitchFamily="2" charset="-78"/>
              </a:rPr>
              <a:t> </a:t>
            </a:r>
            <a:r>
              <a:rPr lang="ar-DZ" sz="7200" dirty="0" smtClean="0">
                <a:solidFill>
                  <a:srgbClr val="99FF33"/>
                </a:solidFill>
                <a:latin typeface="Aldhabi" pitchFamily="2" charset="-78"/>
                <a:cs typeface="Aldhabi" pitchFamily="2" charset="-78"/>
              </a:rPr>
              <a:t>( تابع )</a:t>
            </a:r>
            <a:endParaRPr lang="fr-FR" sz="7200" dirty="0">
              <a:solidFill>
                <a:srgbClr val="99FF33"/>
              </a:solidFill>
              <a:latin typeface="Aldhabi" pitchFamily="2" charset="-78"/>
              <a:cs typeface="Aldhabi" pitchFamily="2" charset="-78"/>
            </a:endParaRPr>
          </a:p>
        </p:txBody>
      </p:sp>
    </p:spTree>
    <p:extLst>
      <p:ext uri="{BB962C8B-B14F-4D97-AF65-F5344CB8AC3E}">
        <p14:creationId xmlns:p14="http://schemas.microsoft.com/office/powerpoint/2010/main" val="10363101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11" presetID="53"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2000" fill="hold"/>
                                        <p:tgtEl>
                                          <p:spTgt spid="5"/>
                                        </p:tgtEl>
                                        <p:attrNameLst>
                                          <p:attrName>ppt_w</p:attrName>
                                        </p:attrNameLst>
                                      </p:cBhvr>
                                      <p:tavLst>
                                        <p:tav tm="0">
                                          <p:val>
                                            <p:fltVal val="0"/>
                                          </p:val>
                                        </p:tav>
                                        <p:tav tm="100000">
                                          <p:val>
                                            <p:strVal val="#ppt_w"/>
                                          </p:val>
                                        </p:tav>
                                      </p:tavLst>
                                    </p:anim>
                                    <p:anim calcmode="lin" valueType="num">
                                      <p:cBhvr>
                                        <p:cTn id="14" dur="2000" fill="hold"/>
                                        <p:tgtEl>
                                          <p:spTgt spid="5"/>
                                        </p:tgtEl>
                                        <p:attrNameLst>
                                          <p:attrName>ppt_h</p:attrName>
                                        </p:attrNameLst>
                                      </p:cBhvr>
                                      <p:tavLst>
                                        <p:tav tm="0">
                                          <p:val>
                                            <p:fltVal val="0"/>
                                          </p:val>
                                        </p:tav>
                                        <p:tav tm="100000">
                                          <p:val>
                                            <p:strVal val="#ppt_h"/>
                                          </p:val>
                                        </p:tav>
                                      </p:tavLst>
                                    </p:anim>
                                    <p:animEffect transition="in" filter="fade">
                                      <p:cBhvr>
                                        <p:cTn id="15" dur="2000"/>
                                        <p:tgtEl>
                                          <p:spTgt spid="5"/>
                                        </p:tgtEl>
                                      </p:cBhvr>
                                    </p:animEffect>
                                  </p:childTnLst>
                                </p:cTn>
                              </p:par>
                            </p:childTnLst>
                          </p:cTn>
                        </p:par>
                        <p:par>
                          <p:cTn id="16" fill="hold">
                            <p:stCondLst>
                              <p:cond delay="20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p:cTn id="19" dur="10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0" dur="10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21" dur="10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2" dur="10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3" dur="1000" tmFilter="0,0; .5, 1; 1, 1"/>
                                        <p:tgtEl>
                                          <p:spTgt spid="4">
                                            <p:txEl>
                                              <p:pRg st="0" end="0"/>
                                            </p:txEl>
                                          </p:spTgt>
                                        </p:tgtEl>
                                      </p:cBhvr>
                                    </p:animEffect>
                                  </p:childTnLst>
                                </p:cTn>
                              </p:par>
                            </p:childTnLst>
                          </p:cTn>
                        </p:par>
                        <p:par>
                          <p:cTn id="24" fill="hold">
                            <p:stCondLst>
                              <p:cond delay="9200"/>
                            </p:stCondLst>
                            <p:childTnLst>
                              <p:par>
                                <p:cTn id="25" presetID="41" presetClass="entr" presetSubtype="0" fill="hold" grpId="0" nodeType="afterEffect">
                                  <p:stCondLst>
                                    <p:cond delay="0"/>
                                  </p:stCondLst>
                                  <p:iterate type="lt">
                                    <p:tmPct val="10000"/>
                                  </p:iterate>
                                  <p:childTnLst>
                                    <p:set>
                                      <p:cBhvr>
                                        <p:cTn id="26" dur="1" fill="hold">
                                          <p:stCondLst>
                                            <p:cond delay="0"/>
                                          </p:stCondLst>
                                        </p:cTn>
                                        <p:tgtEl>
                                          <p:spTgt spid="4">
                                            <p:txEl>
                                              <p:pRg st="1" end="1"/>
                                            </p:txEl>
                                          </p:spTgt>
                                        </p:tgtEl>
                                        <p:attrNameLst>
                                          <p:attrName>style.visibility</p:attrName>
                                        </p:attrNameLst>
                                      </p:cBhvr>
                                      <p:to>
                                        <p:strVal val="visible"/>
                                      </p:to>
                                    </p:set>
                                    <p:anim calcmode="lin" valueType="num">
                                      <p:cBhvr>
                                        <p:cTn id="27" dur="1000" fill="hold"/>
                                        <p:tgtEl>
                                          <p:spTgt spid="4">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
                                          </p:val>
                                        </p:tav>
                                        <p:tav tm="100000">
                                          <p:val>
                                            <p:strVal val="#ppt_y"/>
                                          </p:val>
                                        </p:tav>
                                      </p:tavLst>
                                    </p:anim>
                                    <p:anim calcmode="lin" valueType="num">
                                      <p:cBhvr>
                                        <p:cTn id="29" dur="1000" fill="hold"/>
                                        <p:tgtEl>
                                          <p:spTgt spid="4">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0" dur="1000" fill="hold"/>
                                        <p:tgtEl>
                                          <p:spTgt spid="4">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1" dur="1000" tmFilter="0,0; .5, 1; 1, 1"/>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539552" y="592666"/>
            <a:ext cx="8460432" cy="1005840"/>
          </a:xfrm>
        </p:spPr>
        <p:txBody>
          <a:bodyPr>
            <a:normAutofit/>
          </a:bodyPr>
          <a:lstStyle/>
          <a:p>
            <a:pPr algn="r"/>
            <a:r>
              <a:rPr lang="ar-DZ" sz="5000" dirty="0" smtClean="0">
                <a:solidFill>
                  <a:srgbClr val="FF0000"/>
                </a:solidFill>
                <a:latin typeface="Aldhabi" pitchFamily="2" charset="-78"/>
                <a:cs typeface="Aldhabi" pitchFamily="2" charset="-78"/>
              </a:rPr>
              <a:t>توجيهات </a:t>
            </a:r>
            <a:r>
              <a:rPr lang="ar-DZ" sz="5000" dirty="0">
                <a:solidFill>
                  <a:srgbClr val="FF0000"/>
                </a:solidFill>
                <a:latin typeface="Aldhabi" pitchFamily="2" charset="-78"/>
                <a:cs typeface="Aldhabi" pitchFamily="2" charset="-78"/>
              </a:rPr>
              <a:t>للحفاظ على مخبر المعلوماتية</a:t>
            </a:r>
            <a:endParaRPr lang="fr-FR" sz="5000" dirty="0">
              <a:solidFill>
                <a:srgbClr val="FF0000"/>
              </a:solidFill>
              <a:latin typeface="Aldhabi" pitchFamily="2" charset="-78"/>
              <a:cs typeface="Aldhabi" pitchFamily="2" charset="-78"/>
            </a:endParaRPr>
          </a:p>
        </p:txBody>
      </p:sp>
      <p:sp>
        <p:nvSpPr>
          <p:cNvPr id="4" name="Rectangle 3"/>
          <p:cNvSpPr>
            <a:spLocks noGrp="1"/>
          </p:cNvSpPr>
          <p:nvPr>
            <p:ph sz="quarter" idx="14"/>
          </p:nvPr>
        </p:nvSpPr>
        <p:spPr>
          <a:xfrm>
            <a:off x="35732" y="2329459"/>
            <a:ext cx="8999984" cy="2803375"/>
          </a:xfrm>
        </p:spPr>
        <p:txBody>
          <a:bodyPr>
            <a:normAutofit lnSpcReduction="10000"/>
          </a:bodyPr>
          <a:lstStyle/>
          <a:p>
            <a:pPr algn="r" rtl="1"/>
            <a:r>
              <a:rPr lang="ar-DZ" sz="2700" dirty="0">
                <a:latin typeface="A Jannat LT" pitchFamily="2" charset="-78"/>
                <a:cs typeface="A Jannat LT" pitchFamily="2" charset="-78"/>
              </a:rPr>
              <a:t>ضرورة استعمال السبورة البيضاء </a:t>
            </a:r>
            <a:r>
              <a:rPr lang="ar-DZ" sz="2700" dirty="0" smtClean="0">
                <a:latin typeface="A Jannat LT" pitchFamily="2" charset="-78"/>
                <a:cs typeface="A Jannat LT" pitchFamily="2" charset="-78"/>
              </a:rPr>
              <a:t>( </a:t>
            </a:r>
            <a:r>
              <a:rPr lang="ar-DZ" sz="2700" dirty="0" smtClean="0">
                <a:solidFill>
                  <a:srgbClr val="FFFF00"/>
                </a:solidFill>
                <a:latin typeface="A Jannat LT" pitchFamily="2" charset="-78"/>
                <a:cs typeface="A Jannat LT" pitchFamily="2" charset="-78"/>
              </a:rPr>
              <a:t>لا </a:t>
            </a:r>
            <a:r>
              <a:rPr lang="ar-DZ" sz="2700" dirty="0">
                <a:solidFill>
                  <a:srgbClr val="FFFF00"/>
                </a:solidFill>
                <a:latin typeface="A Jannat LT" pitchFamily="2" charset="-78"/>
                <a:cs typeface="A Jannat LT" pitchFamily="2" charset="-78"/>
              </a:rPr>
              <a:t>ينصح باستعمال الطبشور في </a:t>
            </a:r>
            <a:r>
              <a:rPr lang="ar-DZ" sz="2700" dirty="0" smtClean="0">
                <a:solidFill>
                  <a:srgbClr val="FFFF00"/>
                </a:solidFill>
                <a:latin typeface="A Jannat LT" pitchFamily="2" charset="-78"/>
                <a:cs typeface="A Jannat LT" pitchFamily="2" charset="-78"/>
              </a:rPr>
              <a:t>المخبر</a:t>
            </a:r>
            <a:r>
              <a:rPr lang="ar-DZ" sz="2700" dirty="0" smtClean="0">
                <a:latin typeface="A Jannat LT" pitchFamily="2" charset="-78"/>
                <a:cs typeface="A Jannat LT" pitchFamily="2" charset="-78"/>
              </a:rPr>
              <a:t> ).</a:t>
            </a:r>
          </a:p>
          <a:p>
            <a:pPr algn="r" rtl="1"/>
            <a:r>
              <a:rPr lang="ar-DZ" sz="2700" dirty="0">
                <a:solidFill>
                  <a:srgbClr val="FFFF00"/>
                </a:solidFill>
                <a:latin typeface="A Jannat LT" pitchFamily="2" charset="-78"/>
                <a:cs typeface="A Jannat LT" pitchFamily="2" charset="-78"/>
              </a:rPr>
              <a:t>تحسيس</a:t>
            </a:r>
            <a:r>
              <a:rPr lang="ar-DZ" sz="2700" dirty="0">
                <a:latin typeface="A Jannat LT" pitchFamily="2" charset="-78"/>
                <a:cs typeface="A Jannat LT" pitchFamily="2" charset="-78"/>
              </a:rPr>
              <a:t> وتوعية التلاميذ بأهمية الأجهزة و أنها ملك لهم</a:t>
            </a:r>
            <a:r>
              <a:rPr lang="ar-DZ" sz="2700" dirty="0" smtClean="0">
                <a:latin typeface="A Jannat LT" pitchFamily="2" charset="-78"/>
                <a:cs typeface="A Jannat LT" pitchFamily="2" charset="-78"/>
              </a:rPr>
              <a:t>.</a:t>
            </a:r>
          </a:p>
          <a:p>
            <a:pPr algn="r" rtl="1"/>
            <a:r>
              <a:rPr lang="ar-DZ" sz="2700" dirty="0">
                <a:solidFill>
                  <a:srgbClr val="FFFF00"/>
                </a:solidFill>
                <a:latin typeface="A Jannat LT" pitchFamily="2" charset="-78"/>
                <a:cs typeface="A Jannat LT" pitchFamily="2" charset="-78"/>
              </a:rPr>
              <a:t>معاينة</a:t>
            </a:r>
            <a:r>
              <a:rPr lang="ar-DZ" sz="2700" dirty="0">
                <a:latin typeface="A Jannat LT" pitchFamily="2" charset="-78"/>
                <a:cs typeface="A Jannat LT" pitchFamily="2" charset="-78"/>
              </a:rPr>
              <a:t> حالة الأجهزة قبل بداية ونهاية كل حصة من طرف </a:t>
            </a:r>
            <a:r>
              <a:rPr lang="ar-DZ" sz="2700" dirty="0" smtClean="0">
                <a:latin typeface="A Jannat LT" pitchFamily="2" charset="-78"/>
                <a:cs typeface="A Jannat LT" pitchFamily="2" charset="-78"/>
              </a:rPr>
              <a:t>الأستاذ.</a:t>
            </a:r>
          </a:p>
          <a:p>
            <a:pPr algn="r" rtl="1"/>
            <a:r>
              <a:rPr lang="ar-DZ" sz="2700" dirty="0">
                <a:solidFill>
                  <a:srgbClr val="FFFF00"/>
                </a:solidFill>
                <a:latin typeface="A Jannat LT" pitchFamily="2" charset="-78"/>
                <a:cs typeface="A Jannat LT" pitchFamily="2" charset="-78"/>
              </a:rPr>
              <a:t>يمنع منعا باتا </a:t>
            </a:r>
            <a:r>
              <a:rPr lang="ar-DZ" sz="2700" dirty="0">
                <a:latin typeface="A Jannat LT" pitchFamily="2" charset="-78"/>
                <a:cs typeface="A Jannat LT" pitchFamily="2" charset="-78"/>
              </a:rPr>
              <a:t>الأكل وإحضار القهوة والشاي وكافة أنواع السوائل داخل المخبر</a:t>
            </a:r>
          </a:p>
        </p:txBody>
      </p:sp>
      <p:pic>
        <p:nvPicPr>
          <p:cNvPr id="5" name="Rounded Rectangl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79512" y="123478"/>
            <a:ext cx="3456384" cy="1944216"/>
          </a:xfrm>
          <a:prstGeom prst="roundRect">
            <a:avLst>
              <a:gd name="adj" fmla="val 4815"/>
            </a:avLst>
          </a:prstGeom>
          <a:noFill/>
          <a:ln w="38100" cap="flat" cmpd="sng" algn="ctr">
            <a:solidFill>
              <a:schemeClr val="tx1"/>
            </a:solidFill>
            <a:prstDash val="solid"/>
            <a:miter lim="800000"/>
            <a:headEnd type="none" w="med" len="med"/>
            <a:tailEnd type="none" w="med" len="med"/>
          </a:ln>
          <a:effectLst/>
        </p:spPr>
      </p:pic>
    </p:spTree>
    <p:extLst>
      <p:ext uri="{BB962C8B-B14F-4D97-AF65-F5344CB8AC3E}">
        <p14:creationId xmlns:p14="http://schemas.microsoft.com/office/powerpoint/2010/main" val="392920294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par>
                                <p:cTn id="11" presetID="53"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2000" fill="hold"/>
                                        <p:tgtEl>
                                          <p:spTgt spid="5"/>
                                        </p:tgtEl>
                                        <p:attrNameLst>
                                          <p:attrName>ppt_w</p:attrName>
                                        </p:attrNameLst>
                                      </p:cBhvr>
                                      <p:tavLst>
                                        <p:tav tm="0">
                                          <p:val>
                                            <p:fltVal val="0"/>
                                          </p:val>
                                        </p:tav>
                                        <p:tav tm="100000">
                                          <p:val>
                                            <p:strVal val="#ppt_w"/>
                                          </p:val>
                                        </p:tav>
                                      </p:tavLst>
                                    </p:anim>
                                    <p:anim calcmode="lin" valueType="num">
                                      <p:cBhvr>
                                        <p:cTn id="14" dur="2000" fill="hold"/>
                                        <p:tgtEl>
                                          <p:spTgt spid="5"/>
                                        </p:tgtEl>
                                        <p:attrNameLst>
                                          <p:attrName>ppt_h</p:attrName>
                                        </p:attrNameLst>
                                      </p:cBhvr>
                                      <p:tavLst>
                                        <p:tav tm="0">
                                          <p:val>
                                            <p:fltVal val="0"/>
                                          </p:val>
                                        </p:tav>
                                        <p:tav tm="100000">
                                          <p:val>
                                            <p:strVal val="#ppt_h"/>
                                          </p:val>
                                        </p:tav>
                                      </p:tavLst>
                                    </p:anim>
                                    <p:animEffect transition="in" filter="fade">
                                      <p:cBhvr>
                                        <p:cTn id="15" dur="2000"/>
                                        <p:tgtEl>
                                          <p:spTgt spid="5"/>
                                        </p:tgtEl>
                                      </p:cBhvr>
                                    </p:animEffect>
                                  </p:childTnLst>
                                </p:cTn>
                              </p:par>
                            </p:childTnLst>
                          </p:cTn>
                        </p:par>
                        <p:par>
                          <p:cTn id="16" fill="hold">
                            <p:stCondLst>
                              <p:cond delay="20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p:cTn id="19" dur="10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0" dur="10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21" dur="10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2" dur="10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3" dur="1000" tmFilter="0,0; .5, 1; 1, 1"/>
                                        <p:tgtEl>
                                          <p:spTgt spid="4">
                                            <p:txEl>
                                              <p:pRg st="0" end="0"/>
                                            </p:txEl>
                                          </p:spTgt>
                                        </p:tgtEl>
                                      </p:cBhvr>
                                    </p:animEffect>
                                  </p:childTnLst>
                                </p:cTn>
                              </p:par>
                            </p:childTnLst>
                          </p:cTn>
                        </p:par>
                        <p:par>
                          <p:cTn id="24" fill="hold">
                            <p:stCondLst>
                              <p:cond delay="8700"/>
                            </p:stCondLst>
                            <p:childTnLst>
                              <p:par>
                                <p:cTn id="25" presetID="41" presetClass="entr" presetSubtype="0" fill="hold" grpId="0" nodeType="afterEffect">
                                  <p:stCondLst>
                                    <p:cond delay="0"/>
                                  </p:stCondLst>
                                  <p:iterate type="lt">
                                    <p:tmPct val="10000"/>
                                  </p:iterate>
                                  <p:childTnLst>
                                    <p:set>
                                      <p:cBhvr>
                                        <p:cTn id="26" dur="1" fill="hold">
                                          <p:stCondLst>
                                            <p:cond delay="0"/>
                                          </p:stCondLst>
                                        </p:cTn>
                                        <p:tgtEl>
                                          <p:spTgt spid="4">
                                            <p:txEl>
                                              <p:pRg st="1" end="1"/>
                                            </p:txEl>
                                          </p:spTgt>
                                        </p:tgtEl>
                                        <p:attrNameLst>
                                          <p:attrName>style.visibility</p:attrName>
                                        </p:attrNameLst>
                                      </p:cBhvr>
                                      <p:to>
                                        <p:strVal val="visible"/>
                                      </p:to>
                                    </p:set>
                                    <p:anim calcmode="lin" valueType="num">
                                      <p:cBhvr>
                                        <p:cTn id="27" dur="1000" fill="hold"/>
                                        <p:tgtEl>
                                          <p:spTgt spid="4">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
                                          </p:val>
                                        </p:tav>
                                        <p:tav tm="100000">
                                          <p:val>
                                            <p:strVal val="#ppt_y"/>
                                          </p:val>
                                        </p:tav>
                                      </p:tavLst>
                                    </p:anim>
                                    <p:anim calcmode="lin" valueType="num">
                                      <p:cBhvr>
                                        <p:cTn id="29" dur="1000" fill="hold"/>
                                        <p:tgtEl>
                                          <p:spTgt spid="4">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0" dur="1000" fill="hold"/>
                                        <p:tgtEl>
                                          <p:spTgt spid="4">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1" dur="1000" tmFilter="0,0; .5, 1; 1, 1"/>
                                        <p:tgtEl>
                                          <p:spTgt spid="4">
                                            <p:txEl>
                                              <p:pRg st="1" end="1"/>
                                            </p:txEl>
                                          </p:spTgt>
                                        </p:tgtEl>
                                      </p:cBhvr>
                                    </p:animEffect>
                                  </p:childTnLst>
                                </p:cTn>
                              </p:par>
                            </p:childTnLst>
                          </p:cTn>
                        </p:par>
                        <p:par>
                          <p:cTn id="32" fill="hold">
                            <p:stCondLst>
                              <p:cond delay="14000"/>
                            </p:stCondLst>
                            <p:childTnLst>
                              <p:par>
                                <p:cTn id="33" presetID="41" presetClass="entr" presetSubtype="0" fill="hold" grpId="0" nodeType="afterEffect">
                                  <p:stCondLst>
                                    <p:cond delay="0"/>
                                  </p:stCondLst>
                                  <p:iterate type="lt">
                                    <p:tmPct val="10000"/>
                                  </p:iterate>
                                  <p:childTnLst>
                                    <p:set>
                                      <p:cBhvr>
                                        <p:cTn id="34" dur="1" fill="hold">
                                          <p:stCondLst>
                                            <p:cond delay="0"/>
                                          </p:stCondLst>
                                        </p:cTn>
                                        <p:tgtEl>
                                          <p:spTgt spid="4">
                                            <p:txEl>
                                              <p:pRg st="2" end="2"/>
                                            </p:txEl>
                                          </p:spTgt>
                                        </p:tgtEl>
                                        <p:attrNameLst>
                                          <p:attrName>style.visibility</p:attrName>
                                        </p:attrNameLst>
                                      </p:cBhvr>
                                      <p:to>
                                        <p:strVal val="visible"/>
                                      </p:to>
                                    </p:set>
                                    <p:anim calcmode="lin" valueType="num">
                                      <p:cBhvr>
                                        <p:cTn id="35" dur="1000" fill="hold"/>
                                        <p:tgtEl>
                                          <p:spTgt spid="4">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6" dur="1000" fill="hold"/>
                                        <p:tgtEl>
                                          <p:spTgt spid="4">
                                            <p:txEl>
                                              <p:pRg st="2" end="2"/>
                                            </p:txEl>
                                          </p:spTgt>
                                        </p:tgtEl>
                                        <p:attrNameLst>
                                          <p:attrName>ppt_y</p:attrName>
                                        </p:attrNameLst>
                                      </p:cBhvr>
                                      <p:tavLst>
                                        <p:tav tm="0">
                                          <p:val>
                                            <p:strVal val="#ppt_y"/>
                                          </p:val>
                                        </p:tav>
                                        <p:tav tm="100000">
                                          <p:val>
                                            <p:strVal val="#ppt_y"/>
                                          </p:val>
                                        </p:tav>
                                      </p:tavLst>
                                    </p:anim>
                                    <p:anim calcmode="lin" valueType="num">
                                      <p:cBhvr>
                                        <p:cTn id="37" dur="1000" fill="hold"/>
                                        <p:tgtEl>
                                          <p:spTgt spid="4">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8" dur="1000" fill="hold"/>
                                        <p:tgtEl>
                                          <p:spTgt spid="4">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9" dur="1000" tmFilter="0,0; .5, 1; 1, 1"/>
                                        <p:tgtEl>
                                          <p:spTgt spid="4">
                                            <p:txEl>
                                              <p:pRg st="2" end="2"/>
                                            </p:txEl>
                                          </p:spTgt>
                                        </p:tgtEl>
                                      </p:cBhvr>
                                    </p:animEffect>
                                  </p:childTnLst>
                                </p:cTn>
                              </p:par>
                            </p:childTnLst>
                          </p:cTn>
                        </p:par>
                        <p:par>
                          <p:cTn id="40" fill="hold">
                            <p:stCondLst>
                              <p:cond delay="19800"/>
                            </p:stCondLst>
                            <p:childTnLst>
                              <p:par>
                                <p:cTn id="41" presetID="41" presetClass="entr" presetSubtype="0" fill="hold" grpId="0" nodeType="afterEffect">
                                  <p:stCondLst>
                                    <p:cond delay="0"/>
                                  </p:stCondLst>
                                  <p:iterate type="lt">
                                    <p:tmPct val="10000"/>
                                  </p:iterate>
                                  <p:childTnLst>
                                    <p:set>
                                      <p:cBhvr>
                                        <p:cTn id="42" dur="1" fill="hold">
                                          <p:stCondLst>
                                            <p:cond delay="0"/>
                                          </p:stCondLst>
                                        </p:cTn>
                                        <p:tgtEl>
                                          <p:spTgt spid="4">
                                            <p:txEl>
                                              <p:pRg st="3" end="3"/>
                                            </p:txEl>
                                          </p:spTgt>
                                        </p:tgtEl>
                                        <p:attrNameLst>
                                          <p:attrName>style.visibility</p:attrName>
                                        </p:attrNameLst>
                                      </p:cBhvr>
                                      <p:to>
                                        <p:strVal val="visible"/>
                                      </p:to>
                                    </p:set>
                                    <p:anim calcmode="lin" valueType="num">
                                      <p:cBhvr>
                                        <p:cTn id="43" dur="1000" fill="hold"/>
                                        <p:tgtEl>
                                          <p:spTgt spid="4">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1000" fill="hold"/>
                                        <p:tgtEl>
                                          <p:spTgt spid="4">
                                            <p:txEl>
                                              <p:pRg st="3" end="3"/>
                                            </p:txEl>
                                          </p:spTgt>
                                        </p:tgtEl>
                                        <p:attrNameLst>
                                          <p:attrName>ppt_y</p:attrName>
                                        </p:attrNameLst>
                                      </p:cBhvr>
                                      <p:tavLst>
                                        <p:tav tm="0">
                                          <p:val>
                                            <p:strVal val="#ppt_y"/>
                                          </p:val>
                                        </p:tav>
                                        <p:tav tm="100000">
                                          <p:val>
                                            <p:strVal val="#ppt_y"/>
                                          </p:val>
                                        </p:tav>
                                      </p:tavLst>
                                    </p:anim>
                                    <p:anim calcmode="lin" valueType="num">
                                      <p:cBhvr>
                                        <p:cTn id="45" dur="1000" fill="hold"/>
                                        <p:tgtEl>
                                          <p:spTgt spid="4">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1000" fill="hold"/>
                                        <p:tgtEl>
                                          <p:spTgt spid="4">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1000" tmFilter="0,0; .5, 1; 1, 1"/>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2915816" y="592666"/>
            <a:ext cx="6084168" cy="1475028"/>
          </a:xfrm>
        </p:spPr>
        <p:txBody>
          <a:bodyPr>
            <a:noAutofit/>
          </a:bodyPr>
          <a:lstStyle/>
          <a:p>
            <a:pPr algn="r"/>
            <a:r>
              <a:rPr lang="ar-DZ" sz="4800" dirty="0" smtClean="0">
                <a:solidFill>
                  <a:srgbClr val="FF0000"/>
                </a:solidFill>
                <a:latin typeface="Aldhabi" pitchFamily="2" charset="-78"/>
                <a:cs typeface="Aldhabi" pitchFamily="2" charset="-78"/>
              </a:rPr>
              <a:t>توجيهات </a:t>
            </a:r>
            <a:r>
              <a:rPr lang="ar-DZ" sz="4800" dirty="0">
                <a:solidFill>
                  <a:srgbClr val="FF0000"/>
                </a:solidFill>
                <a:latin typeface="Aldhabi" pitchFamily="2" charset="-78"/>
                <a:cs typeface="Aldhabi" pitchFamily="2" charset="-78"/>
              </a:rPr>
              <a:t>للحفاظ على مخبر </a:t>
            </a:r>
            <a:r>
              <a:rPr lang="ar-DZ" sz="4800" dirty="0" smtClean="0">
                <a:solidFill>
                  <a:srgbClr val="FF0000"/>
                </a:solidFill>
                <a:latin typeface="Aldhabi" pitchFamily="2" charset="-78"/>
                <a:cs typeface="Aldhabi" pitchFamily="2" charset="-78"/>
              </a:rPr>
              <a:t>المعلوماتية</a:t>
            </a:r>
            <a:br>
              <a:rPr lang="ar-DZ" sz="4800" dirty="0" smtClean="0">
                <a:solidFill>
                  <a:srgbClr val="FF0000"/>
                </a:solidFill>
                <a:latin typeface="Aldhabi" pitchFamily="2" charset="-78"/>
                <a:cs typeface="Aldhabi" pitchFamily="2" charset="-78"/>
              </a:rPr>
            </a:br>
            <a:r>
              <a:rPr lang="ar-DZ" sz="4800" dirty="0" smtClean="0">
                <a:solidFill>
                  <a:srgbClr val="FF0000"/>
                </a:solidFill>
                <a:latin typeface="Aldhabi" pitchFamily="2" charset="-78"/>
                <a:cs typeface="Aldhabi" pitchFamily="2" charset="-78"/>
              </a:rPr>
              <a:t>                   </a:t>
            </a:r>
            <a:r>
              <a:rPr lang="ar-DZ" sz="4800" dirty="0" smtClean="0">
                <a:solidFill>
                  <a:srgbClr val="FFFF00"/>
                </a:solidFill>
                <a:latin typeface="Aldhabi" pitchFamily="2" charset="-78"/>
                <a:cs typeface="Aldhabi" pitchFamily="2" charset="-78"/>
              </a:rPr>
              <a:t>( تابع )</a:t>
            </a:r>
            <a:endParaRPr lang="fr-FR" sz="4800" dirty="0">
              <a:solidFill>
                <a:srgbClr val="FFFF00"/>
              </a:solidFill>
              <a:latin typeface="Aldhabi" pitchFamily="2" charset="-78"/>
              <a:cs typeface="Aldhabi" pitchFamily="2" charset="-78"/>
            </a:endParaRPr>
          </a:p>
        </p:txBody>
      </p:sp>
      <p:sp>
        <p:nvSpPr>
          <p:cNvPr id="4" name="Rectangle 3"/>
          <p:cNvSpPr>
            <a:spLocks noGrp="1"/>
          </p:cNvSpPr>
          <p:nvPr>
            <p:ph sz="quarter" idx="14"/>
          </p:nvPr>
        </p:nvSpPr>
        <p:spPr>
          <a:xfrm>
            <a:off x="35732" y="2329459"/>
            <a:ext cx="8999984" cy="2803375"/>
          </a:xfrm>
        </p:spPr>
        <p:txBody>
          <a:bodyPr>
            <a:normAutofit/>
          </a:bodyPr>
          <a:lstStyle/>
          <a:p>
            <a:r>
              <a:rPr lang="ar-DZ" sz="2700" dirty="0">
                <a:solidFill>
                  <a:srgbClr val="FFFF00"/>
                </a:solidFill>
                <a:latin typeface="A Jannat LT" pitchFamily="2" charset="-78"/>
                <a:cs typeface="A Jannat LT" pitchFamily="2" charset="-78"/>
              </a:rPr>
              <a:t>اسناد</a:t>
            </a:r>
            <a:r>
              <a:rPr lang="ar-DZ" sz="2700" dirty="0">
                <a:latin typeface="A Jannat LT" pitchFamily="2" charset="-78"/>
                <a:cs typeface="A Jannat LT" pitchFamily="2" charset="-78"/>
              </a:rPr>
              <a:t> الأجهزة للتلاميذ بحيث كل متعلم </a:t>
            </a:r>
            <a:r>
              <a:rPr lang="ar-DZ" sz="2700" dirty="0">
                <a:solidFill>
                  <a:srgbClr val="FFFF00"/>
                </a:solidFill>
                <a:latin typeface="A Jannat LT" pitchFamily="2" charset="-78"/>
                <a:cs typeface="A Jannat LT" pitchFamily="2" charset="-78"/>
              </a:rPr>
              <a:t>يشغل نفس المنصب </a:t>
            </a:r>
            <a:r>
              <a:rPr lang="ar-DZ" sz="2700" dirty="0">
                <a:latin typeface="A Jannat LT" pitchFamily="2" charset="-78"/>
                <a:cs typeface="A Jannat LT" pitchFamily="2" charset="-78"/>
              </a:rPr>
              <a:t>طيلة السنة الدراسية وبدون تغيير حتى </a:t>
            </a:r>
            <a:r>
              <a:rPr lang="ar-DZ" sz="2700" dirty="0" smtClean="0">
                <a:latin typeface="A Jannat LT" pitchFamily="2" charset="-78"/>
                <a:cs typeface="A Jannat LT" pitchFamily="2" charset="-78"/>
              </a:rPr>
              <a:t>تحدد مسؤولية </a:t>
            </a:r>
            <a:r>
              <a:rPr lang="ar-DZ" sz="2700" dirty="0">
                <a:latin typeface="A Jannat LT" pitchFamily="2" charset="-78"/>
                <a:cs typeface="A Jannat LT" pitchFamily="2" charset="-78"/>
              </a:rPr>
              <a:t>التلاميذ عن الجهاز المستعمل ويعلق مخطط جلوس التلاميذ داخل المخبر</a:t>
            </a:r>
            <a:r>
              <a:rPr lang="ar-DZ" sz="2700" dirty="0" smtClean="0">
                <a:latin typeface="A Jannat LT" pitchFamily="2" charset="-78"/>
                <a:cs typeface="A Jannat LT" pitchFamily="2" charset="-78"/>
              </a:rPr>
              <a:t>.</a:t>
            </a:r>
          </a:p>
          <a:p>
            <a:r>
              <a:rPr lang="ar-DZ" sz="2700" dirty="0">
                <a:solidFill>
                  <a:srgbClr val="FFFF00"/>
                </a:solidFill>
                <a:latin typeface="A Jannat LT" pitchFamily="2" charset="-78"/>
                <a:cs typeface="A Jannat LT" pitchFamily="2" charset="-78"/>
              </a:rPr>
              <a:t>إنجاز الرزنامة </a:t>
            </a:r>
            <a:r>
              <a:rPr lang="ar-DZ" sz="2700" dirty="0">
                <a:latin typeface="A Jannat LT" pitchFamily="2" charset="-78"/>
                <a:cs typeface="A Jannat LT" pitchFamily="2" charset="-78"/>
              </a:rPr>
              <a:t>الأسبوعية لاستعمال المخبر وتعلق داخله</a:t>
            </a:r>
            <a:r>
              <a:rPr lang="ar-DZ" sz="2700" dirty="0" smtClean="0">
                <a:latin typeface="A Jannat LT" pitchFamily="2" charset="-78"/>
                <a:cs typeface="A Jannat LT" pitchFamily="2" charset="-78"/>
              </a:rPr>
              <a:t>.</a:t>
            </a:r>
          </a:p>
          <a:p>
            <a:r>
              <a:rPr lang="ar-DZ" sz="2700" dirty="0">
                <a:solidFill>
                  <a:srgbClr val="FFFF00"/>
                </a:solidFill>
                <a:latin typeface="A Jannat LT" pitchFamily="2" charset="-78"/>
                <a:cs typeface="A Jannat LT" pitchFamily="2" charset="-78"/>
              </a:rPr>
              <a:t>تغطية</a:t>
            </a:r>
            <a:r>
              <a:rPr lang="ar-DZ" sz="2700" dirty="0">
                <a:latin typeface="A Jannat LT" pitchFamily="2" charset="-78"/>
                <a:cs typeface="A Jannat LT" pitchFamily="2" charset="-78"/>
              </a:rPr>
              <a:t> الأجهزة عند نهاية الحصة.</a:t>
            </a:r>
          </a:p>
        </p:txBody>
      </p:sp>
      <p:pic>
        <p:nvPicPr>
          <p:cNvPr id="5" name="Rounded Rectangl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79512" y="123478"/>
            <a:ext cx="3456384" cy="1944216"/>
          </a:xfrm>
          <a:prstGeom prst="roundRect">
            <a:avLst>
              <a:gd name="adj" fmla="val 4815"/>
            </a:avLst>
          </a:prstGeom>
          <a:noFill/>
          <a:ln w="38100" cap="flat" cmpd="sng" algn="ctr">
            <a:solidFill>
              <a:schemeClr val="tx1"/>
            </a:solidFill>
            <a:prstDash val="solid"/>
            <a:miter lim="800000"/>
            <a:headEnd type="none" w="med" len="med"/>
            <a:tailEnd type="none" w="med" len="med"/>
          </a:ln>
          <a:effectLst/>
        </p:spPr>
      </p:pic>
    </p:spTree>
    <p:extLst>
      <p:ext uri="{BB962C8B-B14F-4D97-AF65-F5344CB8AC3E}">
        <p14:creationId xmlns:p14="http://schemas.microsoft.com/office/powerpoint/2010/main" val="41585373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par>
                                <p:cTn id="11" presetID="53"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2000" fill="hold"/>
                                        <p:tgtEl>
                                          <p:spTgt spid="5"/>
                                        </p:tgtEl>
                                        <p:attrNameLst>
                                          <p:attrName>ppt_w</p:attrName>
                                        </p:attrNameLst>
                                      </p:cBhvr>
                                      <p:tavLst>
                                        <p:tav tm="0">
                                          <p:val>
                                            <p:fltVal val="0"/>
                                          </p:val>
                                        </p:tav>
                                        <p:tav tm="100000">
                                          <p:val>
                                            <p:strVal val="#ppt_w"/>
                                          </p:val>
                                        </p:tav>
                                      </p:tavLst>
                                    </p:anim>
                                    <p:anim calcmode="lin" valueType="num">
                                      <p:cBhvr>
                                        <p:cTn id="14" dur="2000" fill="hold"/>
                                        <p:tgtEl>
                                          <p:spTgt spid="5"/>
                                        </p:tgtEl>
                                        <p:attrNameLst>
                                          <p:attrName>ppt_h</p:attrName>
                                        </p:attrNameLst>
                                      </p:cBhvr>
                                      <p:tavLst>
                                        <p:tav tm="0">
                                          <p:val>
                                            <p:fltVal val="0"/>
                                          </p:val>
                                        </p:tav>
                                        <p:tav tm="100000">
                                          <p:val>
                                            <p:strVal val="#ppt_h"/>
                                          </p:val>
                                        </p:tav>
                                      </p:tavLst>
                                    </p:anim>
                                    <p:animEffect transition="in" filter="fade">
                                      <p:cBhvr>
                                        <p:cTn id="15" dur="2000"/>
                                        <p:tgtEl>
                                          <p:spTgt spid="5"/>
                                        </p:tgtEl>
                                      </p:cBhvr>
                                    </p:animEffect>
                                  </p:childTnLst>
                                </p:cTn>
                              </p:par>
                            </p:childTnLst>
                          </p:cTn>
                        </p:par>
                        <p:par>
                          <p:cTn id="16" fill="hold">
                            <p:stCondLst>
                              <p:cond delay="20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p:cTn id="19" dur="10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0" dur="10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21" dur="10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2" dur="10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3" dur="1000" tmFilter="0,0; .5, 1; 1, 1"/>
                                        <p:tgtEl>
                                          <p:spTgt spid="4">
                                            <p:txEl>
                                              <p:pRg st="0" end="0"/>
                                            </p:txEl>
                                          </p:spTgt>
                                        </p:tgtEl>
                                      </p:cBhvr>
                                    </p:animEffect>
                                  </p:childTnLst>
                                </p:cTn>
                              </p:par>
                            </p:childTnLst>
                          </p:cTn>
                        </p:par>
                        <p:par>
                          <p:cTn id="24" fill="hold">
                            <p:stCondLst>
                              <p:cond delay="17000"/>
                            </p:stCondLst>
                            <p:childTnLst>
                              <p:par>
                                <p:cTn id="25" presetID="41" presetClass="entr" presetSubtype="0" fill="hold" grpId="0" nodeType="afterEffect">
                                  <p:stCondLst>
                                    <p:cond delay="0"/>
                                  </p:stCondLst>
                                  <p:iterate type="lt">
                                    <p:tmPct val="10000"/>
                                  </p:iterate>
                                  <p:childTnLst>
                                    <p:set>
                                      <p:cBhvr>
                                        <p:cTn id="26" dur="1" fill="hold">
                                          <p:stCondLst>
                                            <p:cond delay="0"/>
                                          </p:stCondLst>
                                        </p:cTn>
                                        <p:tgtEl>
                                          <p:spTgt spid="4">
                                            <p:txEl>
                                              <p:pRg st="1" end="1"/>
                                            </p:txEl>
                                          </p:spTgt>
                                        </p:tgtEl>
                                        <p:attrNameLst>
                                          <p:attrName>style.visibility</p:attrName>
                                        </p:attrNameLst>
                                      </p:cBhvr>
                                      <p:to>
                                        <p:strVal val="visible"/>
                                      </p:to>
                                    </p:set>
                                    <p:anim calcmode="lin" valueType="num">
                                      <p:cBhvr>
                                        <p:cTn id="27" dur="1000" fill="hold"/>
                                        <p:tgtEl>
                                          <p:spTgt spid="4">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
                                          </p:val>
                                        </p:tav>
                                        <p:tav tm="100000">
                                          <p:val>
                                            <p:strVal val="#ppt_y"/>
                                          </p:val>
                                        </p:tav>
                                      </p:tavLst>
                                    </p:anim>
                                    <p:anim calcmode="lin" valueType="num">
                                      <p:cBhvr>
                                        <p:cTn id="29" dur="1000" fill="hold"/>
                                        <p:tgtEl>
                                          <p:spTgt spid="4">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0" dur="1000" fill="hold"/>
                                        <p:tgtEl>
                                          <p:spTgt spid="4">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1" dur="1000" tmFilter="0,0; .5, 1; 1, 1"/>
                                        <p:tgtEl>
                                          <p:spTgt spid="4">
                                            <p:txEl>
                                              <p:pRg st="1" end="1"/>
                                            </p:txEl>
                                          </p:spTgt>
                                        </p:tgtEl>
                                      </p:cBhvr>
                                    </p:animEffect>
                                  </p:childTnLst>
                                </p:cTn>
                              </p:par>
                            </p:childTnLst>
                          </p:cTn>
                        </p:par>
                        <p:par>
                          <p:cTn id="32" fill="hold">
                            <p:stCondLst>
                              <p:cond delay="22600"/>
                            </p:stCondLst>
                            <p:childTnLst>
                              <p:par>
                                <p:cTn id="33" presetID="41" presetClass="entr" presetSubtype="0" fill="hold" grpId="0" nodeType="afterEffect">
                                  <p:stCondLst>
                                    <p:cond delay="0"/>
                                  </p:stCondLst>
                                  <p:iterate type="lt">
                                    <p:tmPct val="10000"/>
                                  </p:iterate>
                                  <p:childTnLst>
                                    <p:set>
                                      <p:cBhvr>
                                        <p:cTn id="34" dur="1" fill="hold">
                                          <p:stCondLst>
                                            <p:cond delay="0"/>
                                          </p:stCondLst>
                                        </p:cTn>
                                        <p:tgtEl>
                                          <p:spTgt spid="4">
                                            <p:txEl>
                                              <p:pRg st="2" end="2"/>
                                            </p:txEl>
                                          </p:spTgt>
                                        </p:tgtEl>
                                        <p:attrNameLst>
                                          <p:attrName>style.visibility</p:attrName>
                                        </p:attrNameLst>
                                      </p:cBhvr>
                                      <p:to>
                                        <p:strVal val="visible"/>
                                      </p:to>
                                    </p:set>
                                    <p:anim calcmode="lin" valueType="num">
                                      <p:cBhvr>
                                        <p:cTn id="35" dur="1000" fill="hold"/>
                                        <p:tgtEl>
                                          <p:spTgt spid="4">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6" dur="1000" fill="hold"/>
                                        <p:tgtEl>
                                          <p:spTgt spid="4">
                                            <p:txEl>
                                              <p:pRg st="2" end="2"/>
                                            </p:txEl>
                                          </p:spTgt>
                                        </p:tgtEl>
                                        <p:attrNameLst>
                                          <p:attrName>ppt_y</p:attrName>
                                        </p:attrNameLst>
                                      </p:cBhvr>
                                      <p:tavLst>
                                        <p:tav tm="0">
                                          <p:val>
                                            <p:strVal val="#ppt_y"/>
                                          </p:val>
                                        </p:tav>
                                        <p:tav tm="100000">
                                          <p:val>
                                            <p:strVal val="#ppt_y"/>
                                          </p:val>
                                        </p:tav>
                                      </p:tavLst>
                                    </p:anim>
                                    <p:anim calcmode="lin" valueType="num">
                                      <p:cBhvr>
                                        <p:cTn id="37" dur="1000" fill="hold"/>
                                        <p:tgtEl>
                                          <p:spTgt spid="4">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8" dur="1000" fill="hold"/>
                                        <p:tgtEl>
                                          <p:spTgt spid="4">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9" dur="1000" tmFilter="0,0; .5, 1; 1, 1"/>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Autofit/>
          </a:bodyPr>
          <a:lstStyle/>
          <a:p>
            <a:pPr algn="r"/>
            <a:r>
              <a:rPr lang="ar-DZ" sz="8000" dirty="0" smtClean="0">
                <a:solidFill>
                  <a:srgbClr val="FF0000"/>
                </a:solidFill>
                <a:latin typeface="Aldhabi" pitchFamily="2" charset="-78"/>
                <a:cs typeface="Aldhabi" pitchFamily="2" charset="-78"/>
              </a:rPr>
              <a:t>الإشكالية</a:t>
            </a:r>
            <a:endParaRPr lang="fr-FR" sz="8000" dirty="0">
              <a:solidFill>
                <a:srgbClr val="FF0000"/>
              </a:solidFill>
              <a:latin typeface="Aldhabi" pitchFamily="2" charset="-78"/>
              <a:cs typeface="Aldhabi" pitchFamily="2" charset="-78"/>
            </a:endParaRPr>
          </a:p>
        </p:txBody>
      </p:sp>
      <p:sp>
        <p:nvSpPr>
          <p:cNvPr id="4" name="Rectangle 3"/>
          <p:cNvSpPr>
            <a:spLocks noGrp="1"/>
          </p:cNvSpPr>
          <p:nvPr>
            <p:ph sz="quarter" idx="14"/>
          </p:nvPr>
        </p:nvSpPr>
        <p:spPr>
          <a:xfrm>
            <a:off x="251520" y="2340125"/>
            <a:ext cx="8712968" cy="2803375"/>
          </a:xfrm>
        </p:spPr>
        <p:txBody>
          <a:bodyPr>
            <a:normAutofit/>
          </a:bodyPr>
          <a:lstStyle/>
          <a:p>
            <a:pPr algn="r" rtl="1">
              <a:buNone/>
            </a:pPr>
            <a:r>
              <a:rPr lang="ar-DZ" sz="3600" dirty="0" smtClean="0">
                <a:latin typeface="1Lionsys Reqa" pitchFamily="2" charset="-78"/>
                <a:cs typeface="1Lionsys Reqa" pitchFamily="2" charset="-78"/>
              </a:rPr>
              <a:t>   تتوفر المدرسة على مخابر علمية وورشات تكنولوجية، وحديثا مخابر معلوماتية.</a:t>
            </a:r>
          </a:p>
          <a:p>
            <a:pPr algn="r" rtl="1">
              <a:buNone/>
            </a:pPr>
            <a:r>
              <a:rPr lang="ar-DZ" sz="3600" dirty="0" smtClean="0">
                <a:solidFill>
                  <a:srgbClr val="99FF33"/>
                </a:solidFill>
                <a:latin typeface="1Lionsys Reqa" pitchFamily="2" charset="-78"/>
                <a:cs typeface="1Lionsys Reqa" pitchFamily="2" charset="-78"/>
              </a:rPr>
              <a:t>فهل يا ترى تخضع هذه </a:t>
            </a:r>
            <a:r>
              <a:rPr lang="ar-DZ" sz="3600" dirty="0" err="1" smtClean="0">
                <a:solidFill>
                  <a:srgbClr val="99FF33"/>
                </a:solidFill>
                <a:latin typeface="1Lionsys Reqa" pitchFamily="2" charset="-78"/>
                <a:cs typeface="1Lionsys Reqa" pitchFamily="2" charset="-78"/>
              </a:rPr>
              <a:t>الأخيرةلنفس</a:t>
            </a:r>
            <a:r>
              <a:rPr lang="ar-DZ" sz="3600" dirty="0" smtClean="0">
                <a:solidFill>
                  <a:srgbClr val="99FF33"/>
                </a:solidFill>
                <a:latin typeface="1Lionsys Reqa" pitchFamily="2" charset="-78"/>
                <a:cs typeface="1Lionsys Reqa" pitchFamily="2" charset="-78"/>
              </a:rPr>
              <a:t> ظروف وشروط تسيير سابقتيها؟</a:t>
            </a:r>
            <a:endParaRPr lang="fr-FR" sz="3600" dirty="0">
              <a:solidFill>
                <a:srgbClr val="99FF33"/>
              </a:solidFill>
              <a:latin typeface="1Lionsys Reqa" pitchFamily="2" charset="-78"/>
              <a:cs typeface="1Lionsys Reqa" pitchFamily="2" charset="-78"/>
            </a:endParaRPr>
          </a:p>
        </p:txBody>
      </p:sp>
      <p:pic>
        <p:nvPicPr>
          <p:cNvPr id="5" name="Rounded Rectangl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46764" y="123478"/>
            <a:ext cx="2537880" cy="1872208"/>
          </a:xfrm>
          <a:prstGeom prst="roundRect">
            <a:avLst>
              <a:gd name="adj" fmla="val 4815"/>
            </a:avLst>
          </a:prstGeom>
          <a:noFill/>
          <a:ln w="38100" cap="flat" cmpd="sng" algn="ctr">
            <a:solidFill>
              <a:schemeClr val="tx1"/>
            </a:solidFill>
            <a:prstDash val="solid"/>
            <a:miter lim="800000"/>
            <a:headEnd type="none" w="med" len="med"/>
            <a:tailEnd type="none" w="med" len="med"/>
          </a:ln>
          <a:effectLst/>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par>
                                <p:cTn id="11" presetID="53"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par>
                          <p:cTn id="16" fill="hold">
                            <p:stCondLst>
                              <p:cond delay="10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p:cTn id="19" dur="10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0" dur="10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21" dur="10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2" dur="10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3" dur="1000" tmFilter="0,0; .5, 1; 1, 1"/>
                                        <p:tgtEl>
                                          <p:spTgt spid="4">
                                            <p:txEl>
                                              <p:pRg st="0" end="0"/>
                                            </p:txEl>
                                          </p:spTgt>
                                        </p:tgtEl>
                                      </p:cBhvr>
                                    </p:animEffect>
                                  </p:childTnLst>
                                </p:cTn>
                              </p:par>
                            </p:childTnLst>
                          </p:cTn>
                        </p:par>
                        <p:par>
                          <p:cTn id="24" fill="hold">
                            <p:stCondLst>
                              <p:cond delay="8100"/>
                            </p:stCondLst>
                            <p:childTnLst>
                              <p:par>
                                <p:cTn id="25" presetID="41" presetClass="entr" presetSubtype="0" fill="hold" grpId="0" nodeType="afterEffect">
                                  <p:stCondLst>
                                    <p:cond delay="0"/>
                                  </p:stCondLst>
                                  <p:iterate type="lt">
                                    <p:tmPct val="10000"/>
                                  </p:iterate>
                                  <p:childTnLst>
                                    <p:set>
                                      <p:cBhvr>
                                        <p:cTn id="26" dur="1" fill="hold">
                                          <p:stCondLst>
                                            <p:cond delay="0"/>
                                          </p:stCondLst>
                                        </p:cTn>
                                        <p:tgtEl>
                                          <p:spTgt spid="4">
                                            <p:txEl>
                                              <p:pRg st="1" end="1"/>
                                            </p:txEl>
                                          </p:spTgt>
                                        </p:tgtEl>
                                        <p:attrNameLst>
                                          <p:attrName>style.visibility</p:attrName>
                                        </p:attrNameLst>
                                      </p:cBhvr>
                                      <p:to>
                                        <p:strVal val="visible"/>
                                      </p:to>
                                    </p:set>
                                    <p:anim calcmode="lin" valueType="num">
                                      <p:cBhvr>
                                        <p:cTn id="27" dur="1000" fill="hold"/>
                                        <p:tgtEl>
                                          <p:spTgt spid="4">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
                                          </p:val>
                                        </p:tav>
                                        <p:tav tm="100000">
                                          <p:val>
                                            <p:strVal val="#ppt_y"/>
                                          </p:val>
                                        </p:tav>
                                      </p:tavLst>
                                    </p:anim>
                                    <p:anim calcmode="lin" valueType="num">
                                      <p:cBhvr>
                                        <p:cTn id="29" dur="1000" fill="hold"/>
                                        <p:tgtEl>
                                          <p:spTgt spid="4">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0" dur="1000" fill="hold"/>
                                        <p:tgtEl>
                                          <p:spTgt spid="4">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1" dur="1000" tmFilter="0,0; .5, 1; 1, 1"/>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Grp="1"/>
          </p:cNvSpPr>
          <p:nvPr>
            <p:ph type="title"/>
          </p:nvPr>
        </p:nvSpPr>
        <p:spPr>
          <a:xfrm>
            <a:off x="2915816" y="592666"/>
            <a:ext cx="6084168" cy="1475028"/>
          </a:xfrm>
        </p:spPr>
        <p:txBody>
          <a:bodyPr>
            <a:noAutofit/>
          </a:bodyPr>
          <a:lstStyle/>
          <a:p>
            <a:pPr algn="r"/>
            <a:r>
              <a:rPr lang="ar-DZ" sz="4800" dirty="0" smtClean="0">
                <a:solidFill>
                  <a:srgbClr val="FF0000"/>
                </a:solidFill>
                <a:latin typeface="Aldhabi" pitchFamily="2" charset="-78"/>
                <a:cs typeface="Aldhabi" pitchFamily="2" charset="-78"/>
              </a:rPr>
              <a:t>توجيهات </a:t>
            </a:r>
            <a:r>
              <a:rPr lang="ar-DZ" sz="4800" dirty="0">
                <a:solidFill>
                  <a:srgbClr val="FF0000"/>
                </a:solidFill>
                <a:latin typeface="Aldhabi" pitchFamily="2" charset="-78"/>
                <a:cs typeface="Aldhabi" pitchFamily="2" charset="-78"/>
              </a:rPr>
              <a:t>للحفاظ على مخبر </a:t>
            </a:r>
            <a:r>
              <a:rPr lang="ar-DZ" sz="4800" dirty="0" smtClean="0">
                <a:solidFill>
                  <a:srgbClr val="FF0000"/>
                </a:solidFill>
                <a:latin typeface="Aldhabi" pitchFamily="2" charset="-78"/>
                <a:cs typeface="Aldhabi" pitchFamily="2" charset="-78"/>
              </a:rPr>
              <a:t>المعلوماتية</a:t>
            </a:r>
            <a:br>
              <a:rPr lang="ar-DZ" sz="4800" dirty="0" smtClean="0">
                <a:solidFill>
                  <a:srgbClr val="FF0000"/>
                </a:solidFill>
                <a:latin typeface="Aldhabi" pitchFamily="2" charset="-78"/>
                <a:cs typeface="Aldhabi" pitchFamily="2" charset="-78"/>
              </a:rPr>
            </a:br>
            <a:r>
              <a:rPr lang="ar-DZ" sz="4800" dirty="0" smtClean="0">
                <a:solidFill>
                  <a:srgbClr val="FF0000"/>
                </a:solidFill>
                <a:latin typeface="Aldhabi" pitchFamily="2" charset="-78"/>
                <a:cs typeface="Aldhabi" pitchFamily="2" charset="-78"/>
              </a:rPr>
              <a:t>                   </a:t>
            </a:r>
            <a:r>
              <a:rPr lang="ar-DZ" sz="4800" dirty="0" smtClean="0">
                <a:solidFill>
                  <a:srgbClr val="FFFF00"/>
                </a:solidFill>
                <a:latin typeface="Aldhabi" pitchFamily="2" charset="-78"/>
                <a:cs typeface="Aldhabi" pitchFamily="2" charset="-78"/>
              </a:rPr>
              <a:t>( تابع )</a:t>
            </a:r>
            <a:endParaRPr lang="fr-FR" sz="4800" dirty="0">
              <a:solidFill>
                <a:srgbClr val="FFFF00"/>
              </a:solidFill>
              <a:latin typeface="Aldhabi" pitchFamily="2" charset="-78"/>
              <a:cs typeface="Aldhabi" pitchFamily="2" charset="-78"/>
            </a:endParaRPr>
          </a:p>
        </p:txBody>
      </p:sp>
      <p:sp>
        <p:nvSpPr>
          <p:cNvPr id="4" name="Rectangle 3"/>
          <p:cNvSpPr>
            <a:spLocks noGrp="1"/>
          </p:cNvSpPr>
          <p:nvPr>
            <p:ph sz="quarter" idx="14"/>
          </p:nvPr>
        </p:nvSpPr>
        <p:spPr>
          <a:xfrm>
            <a:off x="35732" y="2329459"/>
            <a:ext cx="8999984" cy="2803375"/>
          </a:xfrm>
        </p:spPr>
        <p:txBody>
          <a:bodyPr>
            <a:normAutofit/>
          </a:bodyPr>
          <a:lstStyle/>
          <a:p>
            <a:r>
              <a:rPr lang="ar-DZ" sz="2700" dirty="0">
                <a:solidFill>
                  <a:srgbClr val="FFFF00"/>
                </a:solidFill>
                <a:latin typeface="A Jannat LT" pitchFamily="2" charset="-78"/>
                <a:cs typeface="A Jannat LT" pitchFamily="2" charset="-78"/>
              </a:rPr>
              <a:t>تثبيت</a:t>
            </a:r>
            <a:r>
              <a:rPr lang="ar-DZ" sz="2700" dirty="0">
                <a:latin typeface="A Jannat LT" pitchFamily="2" charset="-78"/>
                <a:cs typeface="A Jannat LT" pitchFamily="2" charset="-78"/>
              </a:rPr>
              <a:t> البرامج المضادة للفيروسات في كل الأجهزة، تحدث آليا باستعمال شبكة </a:t>
            </a:r>
            <a:r>
              <a:rPr lang="fr-FR" sz="2700" dirty="0">
                <a:latin typeface="A Jannat LT" pitchFamily="2" charset="-78"/>
                <a:cs typeface="A Jannat LT" pitchFamily="2" charset="-78"/>
              </a:rPr>
              <a:t>Internet </a:t>
            </a:r>
            <a:r>
              <a:rPr lang="ar-DZ" sz="2700" dirty="0" smtClean="0">
                <a:latin typeface="A Jannat LT" pitchFamily="2" charset="-78"/>
                <a:cs typeface="A Jannat LT" pitchFamily="2" charset="-78"/>
              </a:rPr>
              <a:t> ومن المستحسن </a:t>
            </a:r>
            <a:r>
              <a:rPr lang="ar-DZ" sz="2700" dirty="0">
                <a:latin typeface="A Jannat LT" pitchFamily="2" charset="-78"/>
                <a:cs typeface="A Jannat LT" pitchFamily="2" charset="-78"/>
              </a:rPr>
              <a:t>استعمال برنامج </a:t>
            </a:r>
            <a:r>
              <a:rPr lang="fr-FR" sz="2700" dirty="0" err="1">
                <a:solidFill>
                  <a:srgbClr val="99FF33"/>
                </a:solidFill>
                <a:latin typeface="A Jannat LT" pitchFamily="2" charset="-78"/>
                <a:cs typeface="A Jannat LT" pitchFamily="2" charset="-78"/>
                <a:hlinkClick r:id="rId3" action="ppaction://hlinksldjump"/>
              </a:rPr>
              <a:t>DeepFreeze</a:t>
            </a:r>
            <a:r>
              <a:rPr lang="fr-FR" sz="2700" dirty="0">
                <a:latin typeface="A Jannat LT" pitchFamily="2" charset="-78"/>
                <a:cs typeface="A Jannat LT" pitchFamily="2" charset="-78"/>
              </a:rPr>
              <a:t> </a:t>
            </a:r>
            <a:r>
              <a:rPr lang="ar-DZ" sz="2700" dirty="0" smtClean="0">
                <a:latin typeface="A Jannat LT" pitchFamily="2" charset="-78"/>
                <a:cs typeface="A Jannat LT" pitchFamily="2" charset="-78"/>
              </a:rPr>
              <a:t> على </a:t>
            </a:r>
            <a:r>
              <a:rPr lang="ar-DZ" sz="2700" dirty="0">
                <a:latin typeface="A Jannat LT" pitchFamily="2" charset="-78"/>
                <a:cs typeface="A Jannat LT" pitchFamily="2" charset="-78"/>
              </a:rPr>
              <a:t>سبيل المثال..</a:t>
            </a:r>
          </a:p>
          <a:p>
            <a:r>
              <a:rPr lang="ar-DZ" sz="2700" dirty="0" smtClean="0">
                <a:latin typeface="A Jannat LT" pitchFamily="2" charset="-78"/>
                <a:cs typeface="A Jannat LT" pitchFamily="2" charset="-78"/>
              </a:rPr>
              <a:t>من المستحسن العمل ببرامج تسيير المخبر مثل :</a:t>
            </a:r>
            <a:r>
              <a:rPr lang="fr-FR" sz="2700" dirty="0" err="1" smtClean="0">
                <a:solidFill>
                  <a:srgbClr val="99FF33"/>
                </a:solidFill>
                <a:latin typeface="A Jannat LT" pitchFamily="2" charset="-78"/>
                <a:cs typeface="A Jannat LT" pitchFamily="2" charset="-78"/>
                <a:hlinkClick r:id="rId4" action="ppaction://hlinksldjump"/>
              </a:rPr>
              <a:t>NetopShcool</a:t>
            </a:r>
            <a:r>
              <a:rPr lang="ar-DZ" sz="2700" dirty="0" smtClean="0">
                <a:latin typeface="A Jannat LT" pitchFamily="2" charset="-78"/>
                <a:cs typeface="A Jannat LT" pitchFamily="2" charset="-78"/>
              </a:rPr>
              <a:t> </a:t>
            </a:r>
            <a:r>
              <a:rPr lang="fr-FR" sz="2700" dirty="0" smtClean="0">
                <a:solidFill>
                  <a:srgbClr val="99FF33"/>
                </a:solidFill>
                <a:latin typeface="A Jannat LT" pitchFamily="2" charset="-78"/>
                <a:cs typeface="A Jannat LT" pitchFamily="2" charset="-78"/>
                <a:hlinkClick r:id="rId5" action="ppaction://hlinksldjump"/>
              </a:rPr>
              <a:t>Net</a:t>
            </a:r>
            <a:r>
              <a:rPr lang="fr-FR" sz="2700" dirty="0" smtClean="0">
                <a:latin typeface="A Jannat LT" pitchFamily="2" charset="-78"/>
                <a:cs typeface="A Jannat LT" pitchFamily="2" charset="-78"/>
                <a:hlinkClick r:id="rId5" action="ppaction://hlinksldjump"/>
              </a:rPr>
              <a:t> </a:t>
            </a:r>
            <a:r>
              <a:rPr lang="fr-FR" sz="2700" dirty="0" smtClean="0">
                <a:solidFill>
                  <a:srgbClr val="99FF33"/>
                </a:solidFill>
                <a:latin typeface="A Jannat LT" pitchFamily="2" charset="-78"/>
                <a:cs typeface="A Jannat LT" pitchFamily="2" charset="-78"/>
                <a:hlinkClick r:id="rId5" action="ppaction://hlinksldjump"/>
              </a:rPr>
              <a:t>support</a:t>
            </a:r>
            <a:r>
              <a:rPr lang="fr-FR" sz="2700" dirty="0" smtClean="0">
                <a:latin typeface="A Jannat LT" pitchFamily="2" charset="-78"/>
                <a:cs typeface="A Jannat LT" pitchFamily="2" charset="-78"/>
                <a:hlinkClick r:id="rId5" action="ppaction://hlinksldjump"/>
              </a:rPr>
              <a:t> </a:t>
            </a:r>
            <a:r>
              <a:rPr lang="fr-FR" sz="2700" dirty="0" err="1" smtClean="0">
                <a:solidFill>
                  <a:srgbClr val="99FF33"/>
                </a:solidFill>
                <a:latin typeface="A Jannat LT" pitchFamily="2" charset="-78"/>
                <a:cs typeface="A Jannat LT" pitchFamily="2" charset="-78"/>
                <a:hlinkClick r:id="rId5" action="ppaction://hlinksldjump"/>
              </a:rPr>
              <a:t>school</a:t>
            </a:r>
            <a:r>
              <a:rPr lang="fr-FR" sz="2700" dirty="0" smtClean="0">
                <a:latin typeface="A Jannat LT" pitchFamily="2" charset="-78"/>
                <a:cs typeface="A Jannat LT" pitchFamily="2" charset="-78"/>
                <a:hlinkClick r:id="rId5" action="ppaction://hlinksldjump"/>
              </a:rPr>
              <a:t> </a:t>
            </a:r>
            <a:r>
              <a:rPr lang="fr-FR" sz="2700" dirty="0" smtClean="0">
                <a:latin typeface="A Jannat LT" pitchFamily="2" charset="-78"/>
                <a:cs typeface="A Jannat LT" pitchFamily="2" charset="-78"/>
              </a:rPr>
              <a:t>- </a:t>
            </a:r>
            <a:r>
              <a:rPr lang="fr-FR" sz="2700" dirty="0" err="1" smtClean="0">
                <a:solidFill>
                  <a:srgbClr val="99FF33"/>
                </a:solidFill>
                <a:latin typeface="A Jannat LT" pitchFamily="2" charset="-78"/>
                <a:cs typeface="A Jannat LT" pitchFamily="2" charset="-78"/>
                <a:hlinkClick r:id="rId6" action="ppaction://hlinksldjump"/>
              </a:rPr>
              <a:t>Classroom</a:t>
            </a:r>
            <a:r>
              <a:rPr lang="fr-FR" sz="2700" dirty="0" smtClean="0">
                <a:solidFill>
                  <a:srgbClr val="99FF33"/>
                </a:solidFill>
                <a:latin typeface="A Jannat LT" pitchFamily="2" charset="-78"/>
                <a:cs typeface="A Jannat LT" pitchFamily="2" charset="-78"/>
                <a:hlinkClick r:id="rId6" action="ppaction://hlinksldjump"/>
              </a:rPr>
              <a:t> </a:t>
            </a:r>
            <a:r>
              <a:rPr lang="fr-FR" sz="2700" dirty="0" err="1">
                <a:solidFill>
                  <a:srgbClr val="99FF33"/>
                </a:solidFill>
                <a:latin typeface="A Jannat LT" pitchFamily="2" charset="-78"/>
                <a:cs typeface="A Jannat LT" pitchFamily="2" charset="-78"/>
                <a:hlinkClick r:id="rId6" action="ppaction://hlinksldjump"/>
              </a:rPr>
              <a:t>Spy</a:t>
            </a:r>
            <a:r>
              <a:rPr lang="fr-FR" sz="2700" dirty="0">
                <a:solidFill>
                  <a:srgbClr val="99FF33"/>
                </a:solidFill>
                <a:latin typeface="A Jannat LT" pitchFamily="2" charset="-78"/>
                <a:cs typeface="A Jannat LT" pitchFamily="2" charset="-78"/>
                <a:hlinkClick r:id="rId6" action="ppaction://hlinksldjump"/>
              </a:rPr>
              <a:t> Professional</a:t>
            </a:r>
            <a:endParaRPr lang="ar-DZ" sz="2700" dirty="0">
              <a:solidFill>
                <a:srgbClr val="99FF33"/>
              </a:solidFill>
              <a:latin typeface="A Jannat LT" pitchFamily="2" charset="-78"/>
              <a:cs typeface="A Jannat LT" pitchFamily="2" charset="-78"/>
            </a:endParaRPr>
          </a:p>
        </p:txBody>
      </p:sp>
      <p:pic>
        <p:nvPicPr>
          <p:cNvPr id="5" name="Rounded Rectangle 4"/>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179512" y="123478"/>
            <a:ext cx="3456384" cy="1944216"/>
          </a:xfrm>
          <a:prstGeom prst="roundRect">
            <a:avLst>
              <a:gd name="adj" fmla="val 4815"/>
            </a:avLst>
          </a:prstGeom>
          <a:noFill/>
          <a:ln w="38100" cap="flat" cmpd="sng" algn="ctr">
            <a:solidFill>
              <a:schemeClr val="tx1"/>
            </a:solidFill>
            <a:prstDash val="solid"/>
            <a:miter lim="800000"/>
            <a:headEnd type="none" w="med" len="med"/>
            <a:tailEnd type="none" w="med" len="med"/>
          </a:ln>
          <a:effectLst/>
        </p:spPr>
      </p:pic>
    </p:spTree>
    <p:extLst>
      <p:ext uri="{BB962C8B-B14F-4D97-AF65-F5344CB8AC3E}">
        <p14:creationId xmlns:p14="http://schemas.microsoft.com/office/powerpoint/2010/main" val="6745429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11" presetID="53"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2000" fill="hold"/>
                                        <p:tgtEl>
                                          <p:spTgt spid="5"/>
                                        </p:tgtEl>
                                        <p:attrNameLst>
                                          <p:attrName>ppt_w</p:attrName>
                                        </p:attrNameLst>
                                      </p:cBhvr>
                                      <p:tavLst>
                                        <p:tav tm="0">
                                          <p:val>
                                            <p:fltVal val="0"/>
                                          </p:val>
                                        </p:tav>
                                        <p:tav tm="100000">
                                          <p:val>
                                            <p:strVal val="#ppt_w"/>
                                          </p:val>
                                        </p:tav>
                                      </p:tavLst>
                                    </p:anim>
                                    <p:anim calcmode="lin" valueType="num">
                                      <p:cBhvr>
                                        <p:cTn id="14" dur="2000" fill="hold"/>
                                        <p:tgtEl>
                                          <p:spTgt spid="5"/>
                                        </p:tgtEl>
                                        <p:attrNameLst>
                                          <p:attrName>ppt_h</p:attrName>
                                        </p:attrNameLst>
                                      </p:cBhvr>
                                      <p:tavLst>
                                        <p:tav tm="0">
                                          <p:val>
                                            <p:fltVal val="0"/>
                                          </p:val>
                                        </p:tav>
                                        <p:tav tm="100000">
                                          <p:val>
                                            <p:strVal val="#ppt_h"/>
                                          </p:val>
                                        </p:tav>
                                      </p:tavLst>
                                    </p:anim>
                                    <p:animEffect transition="in" filter="fade">
                                      <p:cBhvr>
                                        <p:cTn id="15" dur="2000"/>
                                        <p:tgtEl>
                                          <p:spTgt spid="5"/>
                                        </p:tgtEl>
                                      </p:cBhvr>
                                    </p:animEffect>
                                  </p:childTnLst>
                                </p:cTn>
                              </p:par>
                            </p:childTnLst>
                          </p:cTn>
                        </p:par>
                        <p:par>
                          <p:cTn id="16" fill="hold">
                            <p:stCondLst>
                              <p:cond delay="20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p:cTn id="19" dur="10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0" dur="10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21" dur="10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2" dur="10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3" dur="1000" tmFilter="0,0; .5, 1; 1, 1"/>
                                        <p:tgtEl>
                                          <p:spTgt spid="4">
                                            <p:txEl>
                                              <p:pRg st="0" end="0"/>
                                            </p:txEl>
                                          </p:spTgt>
                                        </p:tgtEl>
                                      </p:cBhvr>
                                    </p:animEffect>
                                  </p:childTnLst>
                                </p:cTn>
                              </p:par>
                            </p:childTnLst>
                          </p:cTn>
                        </p:par>
                        <p:par>
                          <p:cTn id="24" fill="hold">
                            <p:stCondLst>
                              <p:cond delay="14600"/>
                            </p:stCondLst>
                            <p:childTnLst>
                              <p:par>
                                <p:cTn id="25" presetID="41" presetClass="entr" presetSubtype="0" fill="hold" grpId="0" nodeType="afterEffect">
                                  <p:stCondLst>
                                    <p:cond delay="0"/>
                                  </p:stCondLst>
                                  <p:iterate type="lt">
                                    <p:tmPct val="10000"/>
                                  </p:iterate>
                                  <p:childTnLst>
                                    <p:set>
                                      <p:cBhvr>
                                        <p:cTn id="26" dur="1" fill="hold">
                                          <p:stCondLst>
                                            <p:cond delay="0"/>
                                          </p:stCondLst>
                                        </p:cTn>
                                        <p:tgtEl>
                                          <p:spTgt spid="4">
                                            <p:txEl>
                                              <p:pRg st="1" end="1"/>
                                            </p:txEl>
                                          </p:spTgt>
                                        </p:tgtEl>
                                        <p:attrNameLst>
                                          <p:attrName>style.visibility</p:attrName>
                                        </p:attrNameLst>
                                      </p:cBhvr>
                                      <p:to>
                                        <p:strVal val="visible"/>
                                      </p:to>
                                    </p:set>
                                    <p:anim calcmode="lin" valueType="num">
                                      <p:cBhvr>
                                        <p:cTn id="27" dur="1000" fill="hold"/>
                                        <p:tgtEl>
                                          <p:spTgt spid="4">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
                                          </p:val>
                                        </p:tav>
                                        <p:tav tm="100000">
                                          <p:val>
                                            <p:strVal val="#ppt_y"/>
                                          </p:val>
                                        </p:tav>
                                      </p:tavLst>
                                    </p:anim>
                                    <p:anim calcmode="lin" valueType="num">
                                      <p:cBhvr>
                                        <p:cTn id="29" dur="1000" fill="hold"/>
                                        <p:tgtEl>
                                          <p:spTgt spid="4">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0" dur="1000" fill="hold"/>
                                        <p:tgtEl>
                                          <p:spTgt spid="4">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1" dur="1000" tmFilter="0,0; .5, 1; 1, 1"/>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
          <p:cNvSpPr>
            <a:spLocks noGrp="1"/>
          </p:cNvSpPr>
          <p:nvPr>
            <p:ph type="title"/>
          </p:nvPr>
        </p:nvSpPr>
        <p:spPr>
          <a:xfrm>
            <a:off x="2915816" y="592666"/>
            <a:ext cx="6084168" cy="1475028"/>
          </a:xfrm>
        </p:spPr>
        <p:txBody>
          <a:bodyPr>
            <a:noAutofit/>
          </a:bodyPr>
          <a:lstStyle/>
          <a:p>
            <a:pPr algn="r"/>
            <a:r>
              <a:rPr lang="ar-DZ" sz="4800" dirty="0" smtClean="0">
                <a:solidFill>
                  <a:srgbClr val="FF0000"/>
                </a:solidFill>
                <a:latin typeface="Aldhabi" pitchFamily="2" charset="-78"/>
                <a:cs typeface="Aldhabi" pitchFamily="2" charset="-78"/>
              </a:rPr>
              <a:t>توجيهات </a:t>
            </a:r>
            <a:r>
              <a:rPr lang="ar-DZ" sz="4800" dirty="0">
                <a:solidFill>
                  <a:srgbClr val="FF0000"/>
                </a:solidFill>
                <a:latin typeface="Aldhabi" pitchFamily="2" charset="-78"/>
                <a:cs typeface="Aldhabi" pitchFamily="2" charset="-78"/>
              </a:rPr>
              <a:t>للحفاظ على مخبر </a:t>
            </a:r>
            <a:r>
              <a:rPr lang="ar-DZ" sz="4800" dirty="0" smtClean="0">
                <a:solidFill>
                  <a:srgbClr val="FF0000"/>
                </a:solidFill>
                <a:latin typeface="Aldhabi" pitchFamily="2" charset="-78"/>
                <a:cs typeface="Aldhabi" pitchFamily="2" charset="-78"/>
              </a:rPr>
              <a:t>المعلوماتية</a:t>
            </a:r>
            <a:br>
              <a:rPr lang="ar-DZ" sz="4800" dirty="0" smtClean="0">
                <a:solidFill>
                  <a:srgbClr val="FF0000"/>
                </a:solidFill>
                <a:latin typeface="Aldhabi" pitchFamily="2" charset="-78"/>
                <a:cs typeface="Aldhabi" pitchFamily="2" charset="-78"/>
              </a:rPr>
            </a:br>
            <a:r>
              <a:rPr lang="ar-DZ" sz="4800" dirty="0" smtClean="0">
                <a:solidFill>
                  <a:srgbClr val="FF0000"/>
                </a:solidFill>
                <a:latin typeface="Aldhabi" pitchFamily="2" charset="-78"/>
                <a:cs typeface="Aldhabi" pitchFamily="2" charset="-78"/>
              </a:rPr>
              <a:t>                   </a:t>
            </a:r>
            <a:r>
              <a:rPr lang="ar-DZ" sz="4800" dirty="0" smtClean="0">
                <a:solidFill>
                  <a:srgbClr val="FFFF00"/>
                </a:solidFill>
                <a:latin typeface="Aldhabi" pitchFamily="2" charset="-78"/>
                <a:cs typeface="Aldhabi" pitchFamily="2" charset="-78"/>
              </a:rPr>
              <a:t>( تابع )</a:t>
            </a:r>
            <a:endParaRPr lang="fr-FR" sz="4800" dirty="0">
              <a:solidFill>
                <a:srgbClr val="FFFF00"/>
              </a:solidFill>
              <a:latin typeface="Aldhabi" pitchFamily="2" charset="-78"/>
              <a:cs typeface="Aldhabi" pitchFamily="2" charset="-78"/>
            </a:endParaRPr>
          </a:p>
        </p:txBody>
      </p:sp>
      <p:sp>
        <p:nvSpPr>
          <p:cNvPr id="4" name="Rectangle 3"/>
          <p:cNvSpPr>
            <a:spLocks noGrp="1"/>
          </p:cNvSpPr>
          <p:nvPr>
            <p:ph sz="quarter" idx="14"/>
          </p:nvPr>
        </p:nvSpPr>
        <p:spPr>
          <a:xfrm>
            <a:off x="35732" y="2329459"/>
            <a:ext cx="8999984" cy="2803375"/>
          </a:xfrm>
        </p:spPr>
        <p:txBody>
          <a:bodyPr>
            <a:normAutofit/>
          </a:bodyPr>
          <a:lstStyle/>
          <a:p>
            <a:r>
              <a:rPr lang="ar-DZ" sz="2700" dirty="0">
                <a:solidFill>
                  <a:srgbClr val="FFFF00"/>
                </a:solidFill>
                <a:latin typeface="A Jannat LT" pitchFamily="2" charset="-78"/>
                <a:cs typeface="A Jannat LT" pitchFamily="2" charset="-78"/>
              </a:rPr>
              <a:t>السهر</a:t>
            </a:r>
            <a:r>
              <a:rPr lang="ar-DZ" sz="2700" dirty="0">
                <a:latin typeface="A Jannat LT" pitchFamily="2" charset="-78"/>
                <a:cs typeface="A Jannat LT" pitchFamily="2" charset="-78"/>
              </a:rPr>
              <a:t> على أن كل الأجهزة تغلق بالطريقة التعليمية </a:t>
            </a:r>
            <a:r>
              <a:rPr lang="ar-DZ" sz="2700" dirty="0" smtClean="0">
                <a:latin typeface="A Jannat LT" pitchFamily="2" charset="-78"/>
                <a:cs typeface="A Jannat LT" pitchFamily="2" charset="-78"/>
              </a:rPr>
              <a:t>( </a:t>
            </a:r>
            <a:r>
              <a:rPr lang="ar-DZ" sz="2700" dirty="0" smtClean="0">
                <a:solidFill>
                  <a:srgbClr val="FFFF00"/>
                </a:solidFill>
                <a:latin typeface="A Jannat LT" pitchFamily="2" charset="-78"/>
                <a:cs typeface="A Jannat LT" pitchFamily="2" charset="-78"/>
              </a:rPr>
              <a:t>ابدأ  </a:t>
            </a:r>
            <a:r>
              <a:rPr lang="ar-DZ" dirty="0" smtClean="0">
                <a:solidFill>
                  <a:srgbClr val="FFFF00"/>
                </a:solidFill>
              </a:rPr>
              <a:t> </a:t>
            </a:r>
            <a:r>
              <a:rPr lang="ar-DZ" sz="2700" dirty="0" smtClean="0">
                <a:solidFill>
                  <a:srgbClr val="FFFF00"/>
                </a:solidFill>
                <a:latin typeface="A Jannat LT" pitchFamily="2" charset="-78"/>
                <a:cs typeface="A Jannat LT" pitchFamily="2" charset="-78"/>
              </a:rPr>
              <a:t> </a:t>
            </a:r>
            <a:r>
              <a:rPr lang="ar-DZ" sz="2700" dirty="0">
                <a:solidFill>
                  <a:srgbClr val="FFFF00"/>
                </a:solidFill>
                <a:latin typeface="A Jannat LT" pitchFamily="2" charset="-78"/>
                <a:cs typeface="A Jannat LT" pitchFamily="2" charset="-78"/>
              </a:rPr>
              <a:t>إيقاف تشغيل الكمبيوتر </a:t>
            </a:r>
            <a:r>
              <a:rPr lang="ar-DZ" sz="2700" dirty="0" smtClean="0">
                <a:solidFill>
                  <a:srgbClr val="FFFF00"/>
                </a:solidFill>
                <a:latin typeface="A Jannat LT" pitchFamily="2" charset="-78"/>
                <a:cs typeface="A Jannat LT" pitchFamily="2" charset="-78"/>
              </a:rPr>
              <a:t>   </a:t>
            </a:r>
            <a:r>
              <a:rPr lang="ar-DZ" sz="2700" dirty="0">
                <a:solidFill>
                  <a:srgbClr val="FFFF00"/>
                </a:solidFill>
                <a:latin typeface="A Jannat LT" pitchFamily="2" charset="-78"/>
                <a:cs typeface="A Jannat LT" pitchFamily="2" charset="-78"/>
              </a:rPr>
              <a:t>إيقاف </a:t>
            </a:r>
            <a:r>
              <a:rPr lang="ar-DZ" sz="2700" dirty="0" smtClean="0">
                <a:solidFill>
                  <a:srgbClr val="FFFF00"/>
                </a:solidFill>
                <a:latin typeface="A Jannat LT" pitchFamily="2" charset="-78"/>
                <a:cs typeface="A Jannat LT" pitchFamily="2" charset="-78"/>
              </a:rPr>
              <a:t>التشغيل</a:t>
            </a:r>
            <a:r>
              <a:rPr lang="ar-DZ" sz="2700" dirty="0" smtClean="0">
                <a:latin typeface="A Jannat LT" pitchFamily="2" charset="-78"/>
                <a:cs typeface="A Jannat LT" pitchFamily="2" charset="-78"/>
              </a:rPr>
              <a:t> ) و </a:t>
            </a:r>
            <a:r>
              <a:rPr lang="ar-DZ" sz="2700" dirty="0" smtClean="0">
                <a:solidFill>
                  <a:srgbClr val="FFFF00"/>
                </a:solidFill>
                <a:latin typeface="A Jannat LT" pitchFamily="2" charset="-78"/>
                <a:cs typeface="A Jannat LT" pitchFamily="2" charset="-78"/>
              </a:rPr>
              <a:t>لا </a:t>
            </a:r>
            <a:r>
              <a:rPr lang="ar-DZ" sz="2700" dirty="0">
                <a:solidFill>
                  <a:srgbClr val="FFFF00"/>
                </a:solidFill>
                <a:latin typeface="A Jannat LT" pitchFamily="2" charset="-78"/>
                <a:cs typeface="A Jannat LT" pitchFamily="2" charset="-78"/>
              </a:rPr>
              <a:t>يغلق </a:t>
            </a:r>
            <a:r>
              <a:rPr lang="ar-DZ" sz="2700" dirty="0">
                <a:latin typeface="A Jannat LT" pitchFamily="2" charset="-78"/>
                <a:cs typeface="A Jannat LT" pitchFamily="2" charset="-78"/>
              </a:rPr>
              <a:t>الجهاز من مخزن الطاقة </a:t>
            </a:r>
            <a:r>
              <a:rPr lang="ar-DZ" sz="2700" dirty="0" smtClean="0">
                <a:latin typeface="A Jannat LT" pitchFamily="2" charset="-78"/>
                <a:cs typeface="A Jannat LT" pitchFamily="2" charset="-78"/>
              </a:rPr>
              <a:t>مباشرة.</a:t>
            </a:r>
            <a:endParaRPr lang="ar-DZ" sz="2700" dirty="0">
              <a:latin typeface="A Jannat LT" pitchFamily="2" charset="-78"/>
              <a:cs typeface="A Jannat LT" pitchFamily="2" charset="-78"/>
            </a:endParaRPr>
          </a:p>
          <a:p>
            <a:r>
              <a:rPr lang="ar-DZ" sz="2700" dirty="0" smtClean="0">
                <a:solidFill>
                  <a:srgbClr val="FFFF00"/>
                </a:solidFill>
                <a:latin typeface="A Jannat LT" pitchFamily="2" charset="-78"/>
                <a:cs typeface="A Jannat LT" pitchFamily="2" charset="-78"/>
              </a:rPr>
              <a:t>قطع</a:t>
            </a:r>
            <a:r>
              <a:rPr lang="ar-DZ" sz="2700" dirty="0" smtClean="0">
                <a:latin typeface="A Jannat LT" pitchFamily="2" charset="-78"/>
                <a:cs typeface="A Jannat LT" pitchFamily="2" charset="-78"/>
              </a:rPr>
              <a:t> </a:t>
            </a:r>
            <a:r>
              <a:rPr lang="ar-DZ" sz="2700" dirty="0">
                <a:latin typeface="A Jannat LT" pitchFamily="2" charset="-78"/>
                <a:cs typeface="A Jannat LT" pitchFamily="2" charset="-78"/>
              </a:rPr>
              <a:t>التيار الكهربائي من القاطع التفاضلي (</a:t>
            </a:r>
            <a:r>
              <a:rPr lang="ar-DZ" sz="2700" dirty="0" smtClean="0">
                <a:latin typeface="A Jannat LT" pitchFamily="2" charset="-78"/>
                <a:cs typeface="A Jannat LT" pitchFamily="2" charset="-78"/>
              </a:rPr>
              <a:t> </a:t>
            </a:r>
            <a:r>
              <a:rPr lang="fr-FR" sz="2700" dirty="0" smtClean="0">
                <a:solidFill>
                  <a:srgbClr val="99FF33"/>
                </a:solidFill>
                <a:latin typeface="A Jannat LT" pitchFamily="2" charset="-78"/>
                <a:cs typeface="A Jannat LT" pitchFamily="2" charset="-78"/>
              </a:rPr>
              <a:t>Disjoncteur</a:t>
            </a:r>
            <a:r>
              <a:rPr lang="ar-DZ" sz="2700" dirty="0" smtClean="0">
                <a:latin typeface="A Jannat LT" pitchFamily="2" charset="-78"/>
                <a:cs typeface="A Jannat LT" pitchFamily="2" charset="-78"/>
              </a:rPr>
              <a:t> )</a:t>
            </a:r>
          </a:p>
          <a:p>
            <a:r>
              <a:rPr lang="ar-DZ" sz="2700" dirty="0">
                <a:solidFill>
                  <a:srgbClr val="FFFF00"/>
                </a:solidFill>
                <a:latin typeface="A Jannat LT" pitchFamily="2" charset="-78"/>
                <a:cs typeface="A Jannat LT" pitchFamily="2" charset="-78"/>
              </a:rPr>
              <a:t>ترتيب الكراسي </a:t>
            </a:r>
            <a:r>
              <a:rPr lang="ar-DZ" sz="2700" dirty="0">
                <a:latin typeface="A Jannat LT" pitchFamily="2" charset="-78"/>
                <a:cs typeface="A Jannat LT" pitchFamily="2" charset="-78"/>
              </a:rPr>
              <a:t>في أماكنها والحفاظ على المظهر العام للمخبر.</a:t>
            </a:r>
          </a:p>
        </p:txBody>
      </p:sp>
      <p:pic>
        <p:nvPicPr>
          <p:cNvPr id="5" name="Rounded Rectangl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79512" y="123478"/>
            <a:ext cx="3456384" cy="1944216"/>
          </a:xfrm>
          <a:prstGeom prst="roundRect">
            <a:avLst>
              <a:gd name="adj" fmla="val 4815"/>
            </a:avLst>
          </a:prstGeom>
          <a:noFill/>
          <a:ln w="38100" cap="flat" cmpd="sng" algn="ctr">
            <a:solidFill>
              <a:schemeClr val="tx1"/>
            </a:solidFill>
            <a:prstDash val="solid"/>
            <a:miter lim="800000"/>
            <a:headEnd type="none" w="med" len="med"/>
            <a:tailEnd type="none" w="med" len="med"/>
          </a:ln>
          <a:effectLst/>
        </p:spPr>
      </p:pic>
      <p:sp>
        <p:nvSpPr>
          <p:cNvPr id="3" name="Flèche gauche 2"/>
          <p:cNvSpPr/>
          <p:nvPr/>
        </p:nvSpPr>
        <p:spPr>
          <a:xfrm>
            <a:off x="1043608" y="2499742"/>
            <a:ext cx="216024" cy="216024"/>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6" name="Flèche gauche 5"/>
          <p:cNvSpPr/>
          <p:nvPr/>
        </p:nvSpPr>
        <p:spPr>
          <a:xfrm>
            <a:off x="6156176" y="2859782"/>
            <a:ext cx="216024" cy="216024"/>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Tree>
    <p:extLst>
      <p:ext uri="{BB962C8B-B14F-4D97-AF65-F5344CB8AC3E}">
        <p14:creationId xmlns:p14="http://schemas.microsoft.com/office/powerpoint/2010/main" val="11788540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900" decel="100000" fill="hold"/>
                                        <p:tgtEl>
                                          <p:spTgt spid="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11" presetID="53"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2000" fill="hold"/>
                                        <p:tgtEl>
                                          <p:spTgt spid="5"/>
                                        </p:tgtEl>
                                        <p:attrNameLst>
                                          <p:attrName>ppt_w</p:attrName>
                                        </p:attrNameLst>
                                      </p:cBhvr>
                                      <p:tavLst>
                                        <p:tav tm="0">
                                          <p:val>
                                            <p:fltVal val="0"/>
                                          </p:val>
                                        </p:tav>
                                        <p:tav tm="100000">
                                          <p:val>
                                            <p:strVal val="#ppt_w"/>
                                          </p:val>
                                        </p:tav>
                                      </p:tavLst>
                                    </p:anim>
                                    <p:anim calcmode="lin" valueType="num">
                                      <p:cBhvr>
                                        <p:cTn id="14" dur="2000" fill="hold"/>
                                        <p:tgtEl>
                                          <p:spTgt spid="5"/>
                                        </p:tgtEl>
                                        <p:attrNameLst>
                                          <p:attrName>ppt_h</p:attrName>
                                        </p:attrNameLst>
                                      </p:cBhvr>
                                      <p:tavLst>
                                        <p:tav tm="0">
                                          <p:val>
                                            <p:fltVal val="0"/>
                                          </p:val>
                                        </p:tav>
                                        <p:tav tm="100000">
                                          <p:val>
                                            <p:strVal val="#ppt_h"/>
                                          </p:val>
                                        </p:tav>
                                      </p:tavLst>
                                    </p:anim>
                                    <p:animEffect transition="in" filter="fade">
                                      <p:cBhvr>
                                        <p:cTn id="15" dur="2000"/>
                                        <p:tgtEl>
                                          <p:spTgt spid="5"/>
                                        </p:tgtEl>
                                      </p:cBhvr>
                                    </p:animEffect>
                                  </p:childTnLst>
                                </p:cTn>
                              </p:par>
                            </p:childTnLst>
                          </p:cTn>
                        </p:par>
                        <p:par>
                          <p:cTn id="16" fill="hold">
                            <p:stCondLst>
                              <p:cond delay="20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p:cTn id="19" dur="10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0" dur="10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21" dur="10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2" dur="10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3" dur="1000" tmFilter="0,0; .5, 1; 1, 1"/>
                                        <p:tgtEl>
                                          <p:spTgt spid="4">
                                            <p:txEl>
                                              <p:pRg st="0" end="0"/>
                                            </p:txEl>
                                          </p:spTgt>
                                        </p:tgtEl>
                                      </p:cBhvr>
                                    </p:animEffect>
                                  </p:childTnLst>
                                </p:cTn>
                              </p:par>
                            </p:childTnLst>
                          </p:cTn>
                        </p:par>
                        <p:par>
                          <p:cTn id="24" fill="hold">
                            <p:stCondLst>
                              <p:cond delay="13800"/>
                            </p:stCondLst>
                            <p:childTnLst>
                              <p:par>
                                <p:cTn id="25" presetID="41" presetClass="entr" presetSubtype="0" fill="hold" grpId="0" nodeType="afterEffect">
                                  <p:stCondLst>
                                    <p:cond delay="0"/>
                                  </p:stCondLst>
                                  <p:iterate type="lt">
                                    <p:tmPct val="10000"/>
                                  </p:iterate>
                                  <p:childTnLst>
                                    <p:set>
                                      <p:cBhvr>
                                        <p:cTn id="26" dur="1" fill="hold">
                                          <p:stCondLst>
                                            <p:cond delay="0"/>
                                          </p:stCondLst>
                                        </p:cTn>
                                        <p:tgtEl>
                                          <p:spTgt spid="4">
                                            <p:txEl>
                                              <p:pRg st="1" end="1"/>
                                            </p:txEl>
                                          </p:spTgt>
                                        </p:tgtEl>
                                        <p:attrNameLst>
                                          <p:attrName>style.visibility</p:attrName>
                                        </p:attrNameLst>
                                      </p:cBhvr>
                                      <p:to>
                                        <p:strVal val="visible"/>
                                      </p:to>
                                    </p:set>
                                    <p:anim calcmode="lin" valueType="num">
                                      <p:cBhvr>
                                        <p:cTn id="27" dur="1000" fill="hold"/>
                                        <p:tgtEl>
                                          <p:spTgt spid="4">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
                                          </p:val>
                                        </p:tav>
                                        <p:tav tm="100000">
                                          <p:val>
                                            <p:strVal val="#ppt_y"/>
                                          </p:val>
                                        </p:tav>
                                      </p:tavLst>
                                    </p:anim>
                                    <p:anim calcmode="lin" valueType="num">
                                      <p:cBhvr>
                                        <p:cTn id="29" dur="1000" fill="hold"/>
                                        <p:tgtEl>
                                          <p:spTgt spid="4">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0" dur="1000" fill="hold"/>
                                        <p:tgtEl>
                                          <p:spTgt spid="4">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1" dur="1000" tmFilter="0,0; .5, 1; 1, 1"/>
                                        <p:tgtEl>
                                          <p:spTgt spid="4">
                                            <p:txEl>
                                              <p:pRg st="1" end="1"/>
                                            </p:txEl>
                                          </p:spTgt>
                                        </p:tgtEl>
                                      </p:cBhvr>
                                    </p:animEffect>
                                  </p:childTnLst>
                                </p:cTn>
                              </p:par>
                            </p:childTnLst>
                          </p:cTn>
                        </p:par>
                        <p:par>
                          <p:cTn id="32" fill="hold">
                            <p:stCondLst>
                              <p:cond delay="19400"/>
                            </p:stCondLst>
                            <p:childTnLst>
                              <p:par>
                                <p:cTn id="33" presetID="41" presetClass="entr" presetSubtype="0" fill="hold" grpId="0" nodeType="afterEffect">
                                  <p:stCondLst>
                                    <p:cond delay="0"/>
                                  </p:stCondLst>
                                  <p:iterate type="lt">
                                    <p:tmPct val="10000"/>
                                  </p:iterate>
                                  <p:childTnLst>
                                    <p:set>
                                      <p:cBhvr>
                                        <p:cTn id="34" dur="1" fill="hold">
                                          <p:stCondLst>
                                            <p:cond delay="0"/>
                                          </p:stCondLst>
                                        </p:cTn>
                                        <p:tgtEl>
                                          <p:spTgt spid="4">
                                            <p:txEl>
                                              <p:pRg st="2" end="2"/>
                                            </p:txEl>
                                          </p:spTgt>
                                        </p:tgtEl>
                                        <p:attrNameLst>
                                          <p:attrName>style.visibility</p:attrName>
                                        </p:attrNameLst>
                                      </p:cBhvr>
                                      <p:to>
                                        <p:strVal val="visible"/>
                                      </p:to>
                                    </p:set>
                                    <p:anim calcmode="lin" valueType="num">
                                      <p:cBhvr>
                                        <p:cTn id="35" dur="1000" fill="hold"/>
                                        <p:tgtEl>
                                          <p:spTgt spid="4">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6" dur="1000" fill="hold"/>
                                        <p:tgtEl>
                                          <p:spTgt spid="4">
                                            <p:txEl>
                                              <p:pRg st="2" end="2"/>
                                            </p:txEl>
                                          </p:spTgt>
                                        </p:tgtEl>
                                        <p:attrNameLst>
                                          <p:attrName>ppt_y</p:attrName>
                                        </p:attrNameLst>
                                      </p:cBhvr>
                                      <p:tavLst>
                                        <p:tav tm="0">
                                          <p:val>
                                            <p:strVal val="#ppt_y"/>
                                          </p:val>
                                        </p:tav>
                                        <p:tav tm="100000">
                                          <p:val>
                                            <p:strVal val="#ppt_y"/>
                                          </p:val>
                                        </p:tav>
                                      </p:tavLst>
                                    </p:anim>
                                    <p:anim calcmode="lin" valueType="num">
                                      <p:cBhvr>
                                        <p:cTn id="37" dur="1000" fill="hold"/>
                                        <p:tgtEl>
                                          <p:spTgt spid="4">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8" dur="1000" fill="hold"/>
                                        <p:tgtEl>
                                          <p:spTgt spid="4">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9" dur="1000" tmFilter="0,0; .5, 1; 1, 1"/>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Grp="1"/>
          </p:cNvSpPr>
          <p:nvPr>
            <p:ph type="title"/>
          </p:nvPr>
        </p:nvSpPr>
        <p:spPr>
          <a:xfrm>
            <a:off x="2915816" y="592666"/>
            <a:ext cx="6084168" cy="1475028"/>
          </a:xfrm>
        </p:spPr>
        <p:txBody>
          <a:bodyPr>
            <a:noAutofit/>
          </a:bodyPr>
          <a:lstStyle/>
          <a:p>
            <a:pPr algn="r"/>
            <a:r>
              <a:rPr lang="ar-DZ" sz="4800" dirty="0" smtClean="0">
                <a:solidFill>
                  <a:srgbClr val="FF0000"/>
                </a:solidFill>
                <a:latin typeface="Aldhabi" pitchFamily="2" charset="-78"/>
                <a:cs typeface="Aldhabi" pitchFamily="2" charset="-78"/>
              </a:rPr>
              <a:t>توجيهات </a:t>
            </a:r>
            <a:r>
              <a:rPr lang="ar-DZ" sz="4800" dirty="0">
                <a:solidFill>
                  <a:srgbClr val="FF0000"/>
                </a:solidFill>
                <a:latin typeface="Aldhabi" pitchFamily="2" charset="-78"/>
                <a:cs typeface="Aldhabi" pitchFamily="2" charset="-78"/>
              </a:rPr>
              <a:t>للحفاظ على مخبر </a:t>
            </a:r>
            <a:r>
              <a:rPr lang="ar-DZ" sz="4800" dirty="0" smtClean="0">
                <a:solidFill>
                  <a:srgbClr val="FF0000"/>
                </a:solidFill>
                <a:latin typeface="Aldhabi" pitchFamily="2" charset="-78"/>
                <a:cs typeface="Aldhabi" pitchFamily="2" charset="-78"/>
              </a:rPr>
              <a:t>المعلوماتية</a:t>
            </a:r>
            <a:br>
              <a:rPr lang="ar-DZ" sz="4800" dirty="0" smtClean="0">
                <a:solidFill>
                  <a:srgbClr val="FF0000"/>
                </a:solidFill>
                <a:latin typeface="Aldhabi" pitchFamily="2" charset="-78"/>
                <a:cs typeface="Aldhabi" pitchFamily="2" charset="-78"/>
              </a:rPr>
            </a:br>
            <a:r>
              <a:rPr lang="ar-DZ" sz="4800" dirty="0" smtClean="0">
                <a:solidFill>
                  <a:srgbClr val="FF0000"/>
                </a:solidFill>
                <a:latin typeface="Aldhabi" pitchFamily="2" charset="-78"/>
                <a:cs typeface="Aldhabi" pitchFamily="2" charset="-78"/>
              </a:rPr>
              <a:t>                   </a:t>
            </a:r>
            <a:r>
              <a:rPr lang="ar-DZ" sz="4800" dirty="0" smtClean="0">
                <a:solidFill>
                  <a:srgbClr val="FFFF00"/>
                </a:solidFill>
                <a:latin typeface="Aldhabi" pitchFamily="2" charset="-78"/>
                <a:cs typeface="Aldhabi" pitchFamily="2" charset="-78"/>
              </a:rPr>
              <a:t>( تابع )</a:t>
            </a:r>
            <a:endParaRPr lang="fr-FR" sz="4800" dirty="0">
              <a:solidFill>
                <a:srgbClr val="FFFF00"/>
              </a:solidFill>
              <a:latin typeface="Aldhabi" pitchFamily="2" charset="-78"/>
              <a:cs typeface="Aldhabi" pitchFamily="2" charset="-78"/>
            </a:endParaRPr>
          </a:p>
        </p:txBody>
      </p:sp>
      <p:sp>
        <p:nvSpPr>
          <p:cNvPr id="4" name="Rectangle 3"/>
          <p:cNvSpPr>
            <a:spLocks noGrp="1"/>
          </p:cNvSpPr>
          <p:nvPr>
            <p:ph sz="quarter" idx="14"/>
          </p:nvPr>
        </p:nvSpPr>
        <p:spPr>
          <a:xfrm>
            <a:off x="35732" y="2329459"/>
            <a:ext cx="8999984" cy="2803375"/>
          </a:xfrm>
        </p:spPr>
        <p:txBody>
          <a:bodyPr>
            <a:normAutofit lnSpcReduction="10000"/>
          </a:bodyPr>
          <a:lstStyle/>
          <a:p>
            <a:r>
              <a:rPr lang="ar-DZ" sz="2700" dirty="0">
                <a:solidFill>
                  <a:srgbClr val="FFFF00"/>
                </a:solidFill>
                <a:latin typeface="A Jannat LT" pitchFamily="2" charset="-78"/>
                <a:cs typeface="A Jannat LT" pitchFamily="2" charset="-78"/>
              </a:rPr>
              <a:t>غلق</a:t>
            </a:r>
            <a:r>
              <a:rPr lang="ar-DZ" sz="2700" dirty="0">
                <a:latin typeface="A Jannat LT" pitchFamily="2" charset="-78"/>
                <a:cs typeface="A Jannat LT" pitchFamily="2" charset="-78"/>
              </a:rPr>
              <a:t> الأبواب </a:t>
            </a:r>
            <a:r>
              <a:rPr lang="ar-DZ" sz="2700" dirty="0" smtClean="0">
                <a:latin typeface="A Jannat LT" pitchFamily="2" charset="-78"/>
                <a:cs typeface="A Jannat LT" pitchFamily="2" charset="-78"/>
              </a:rPr>
              <a:t>والنوافذ.</a:t>
            </a:r>
          </a:p>
          <a:p>
            <a:r>
              <a:rPr lang="ar-DZ" sz="2700" dirty="0">
                <a:latin typeface="A Jannat LT" pitchFamily="2" charset="-78"/>
                <a:cs typeface="A Jannat LT" pitchFamily="2" charset="-78"/>
              </a:rPr>
              <a:t>الحرص على توفير التهوية والإنارة الجيدة .</a:t>
            </a:r>
          </a:p>
          <a:p>
            <a:r>
              <a:rPr lang="ar-DZ" sz="2700" dirty="0">
                <a:solidFill>
                  <a:srgbClr val="FFFF00"/>
                </a:solidFill>
                <a:latin typeface="A Jannat LT" pitchFamily="2" charset="-78"/>
                <a:cs typeface="A Jannat LT" pitchFamily="2" charset="-78"/>
              </a:rPr>
              <a:t>وجوب</a:t>
            </a:r>
            <a:r>
              <a:rPr lang="ar-DZ" sz="2700" dirty="0">
                <a:latin typeface="A Jannat LT" pitchFamily="2" charset="-78"/>
                <a:cs typeface="A Jannat LT" pitchFamily="2" charset="-78"/>
              </a:rPr>
              <a:t> الاعتناء والاهتمام بنظافة المخبر نظرا لما يحتويه من أجهزة ثمينة وحساسة للغبار.</a:t>
            </a:r>
          </a:p>
          <a:p>
            <a:r>
              <a:rPr lang="ar-DZ" sz="2700" dirty="0">
                <a:solidFill>
                  <a:srgbClr val="FFFF00"/>
                </a:solidFill>
                <a:latin typeface="A Jannat LT" pitchFamily="2" charset="-78"/>
                <a:cs typeface="A Jannat LT" pitchFamily="2" charset="-78"/>
              </a:rPr>
              <a:t>يتحمل</a:t>
            </a:r>
            <a:r>
              <a:rPr lang="ar-DZ" sz="2700" dirty="0">
                <a:latin typeface="A Jannat LT" pitchFamily="2" charset="-78"/>
                <a:cs typeface="A Jannat LT" pitchFamily="2" charset="-78"/>
              </a:rPr>
              <a:t> التلميذ مسؤوليته الكاملة إزاء الجهاز الذي يستخدمه أثناء الحصة.</a:t>
            </a:r>
          </a:p>
        </p:txBody>
      </p:sp>
      <p:pic>
        <p:nvPicPr>
          <p:cNvPr id="5" name="Rounded Rectangl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79512" y="123478"/>
            <a:ext cx="3456384" cy="1944216"/>
          </a:xfrm>
          <a:prstGeom prst="roundRect">
            <a:avLst>
              <a:gd name="adj" fmla="val 4815"/>
            </a:avLst>
          </a:prstGeom>
          <a:noFill/>
          <a:ln w="38100" cap="flat" cmpd="sng" algn="ctr">
            <a:solidFill>
              <a:schemeClr val="tx1"/>
            </a:solidFill>
            <a:prstDash val="solid"/>
            <a:miter lim="800000"/>
            <a:headEnd type="none" w="med" len="med"/>
            <a:tailEnd type="none" w="med" len="med"/>
          </a:ln>
          <a:effectLst/>
        </p:spPr>
      </p:pic>
    </p:spTree>
    <p:extLst>
      <p:ext uri="{BB962C8B-B14F-4D97-AF65-F5344CB8AC3E}">
        <p14:creationId xmlns:p14="http://schemas.microsoft.com/office/powerpoint/2010/main" val="26152893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11" presetID="53"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2000" fill="hold"/>
                                        <p:tgtEl>
                                          <p:spTgt spid="5"/>
                                        </p:tgtEl>
                                        <p:attrNameLst>
                                          <p:attrName>ppt_w</p:attrName>
                                        </p:attrNameLst>
                                      </p:cBhvr>
                                      <p:tavLst>
                                        <p:tav tm="0">
                                          <p:val>
                                            <p:fltVal val="0"/>
                                          </p:val>
                                        </p:tav>
                                        <p:tav tm="100000">
                                          <p:val>
                                            <p:strVal val="#ppt_w"/>
                                          </p:val>
                                        </p:tav>
                                      </p:tavLst>
                                    </p:anim>
                                    <p:anim calcmode="lin" valueType="num">
                                      <p:cBhvr>
                                        <p:cTn id="14" dur="2000" fill="hold"/>
                                        <p:tgtEl>
                                          <p:spTgt spid="5"/>
                                        </p:tgtEl>
                                        <p:attrNameLst>
                                          <p:attrName>ppt_h</p:attrName>
                                        </p:attrNameLst>
                                      </p:cBhvr>
                                      <p:tavLst>
                                        <p:tav tm="0">
                                          <p:val>
                                            <p:fltVal val="0"/>
                                          </p:val>
                                        </p:tav>
                                        <p:tav tm="100000">
                                          <p:val>
                                            <p:strVal val="#ppt_h"/>
                                          </p:val>
                                        </p:tav>
                                      </p:tavLst>
                                    </p:anim>
                                    <p:animEffect transition="in" filter="fade">
                                      <p:cBhvr>
                                        <p:cTn id="15" dur="2000"/>
                                        <p:tgtEl>
                                          <p:spTgt spid="5"/>
                                        </p:tgtEl>
                                      </p:cBhvr>
                                    </p:animEffect>
                                  </p:childTnLst>
                                </p:cTn>
                              </p:par>
                            </p:childTnLst>
                          </p:cTn>
                        </p:par>
                        <p:par>
                          <p:cTn id="16" fill="hold">
                            <p:stCondLst>
                              <p:cond delay="20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p:cTn id="19" dur="10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0" dur="10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21" dur="10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2" dur="10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3" dur="1000" tmFilter="0,0; .5, 1; 1, 1"/>
                                        <p:tgtEl>
                                          <p:spTgt spid="4">
                                            <p:txEl>
                                              <p:pRg st="0" end="0"/>
                                            </p:txEl>
                                          </p:spTgt>
                                        </p:tgtEl>
                                      </p:cBhvr>
                                    </p:animEffect>
                                  </p:childTnLst>
                                </p:cTn>
                              </p:par>
                            </p:childTnLst>
                          </p:cTn>
                        </p:par>
                        <p:par>
                          <p:cTn id="24" fill="hold">
                            <p:stCondLst>
                              <p:cond delay="4800"/>
                            </p:stCondLst>
                            <p:childTnLst>
                              <p:par>
                                <p:cTn id="25" presetID="41" presetClass="entr" presetSubtype="0" fill="hold" grpId="0" nodeType="afterEffect">
                                  <p:stCondLst>
                                    <p:cond delay="0"/>
                                  </p:stCondLst>
                                  <p:iterate type="lt">
                                    <p:tmPct val="10000"/>
                                  </p:iterate>
                                  <p:childTnLst>
                                    <p:set>
                                      <p:cBhvr>
                                        <p:cTn id="26" dur="1" fill="hold">
                                          <p:stCondLst>
                                            <p:cond delay="0"/>
                                          </p:stCondLst>
                                        </p:cTn>
                                        <p:tgtEl>
                                          <p:spTgt spid="4">
                                            <p:txEl>
                                              <p:pRg st="1" end="1"/>
                                            </p:txEl>
                                          </p:spTgt>
                                        </p:tgtEl>
                                        <p:attrNameLst>
                                          <p:attrName>style.visibility</p:attrName>
                                        </p:attrNameLst>
                                      </p:cBhvr>
                                      <p:to>
                                        <p:strVal val="visible"/>
                                      </p:to>
                                    </p:set>
                                    <p:anim calcmode="lin" valueType="num">
                                      <p:cBhvr>
                                        <p:cTn id="27" dur="1000" fill="hold"/>
                                        <p:tgtEl>
                                          <p:spTgt spid="4">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
                                          </p:val>
                                        </p:tav>
                                        <p:tav tm="100000">
                                          <p:val>
                                            <p:strVal val="#ppt_y"/>
                                          </p:val>
                                        </p:tav>
                                      </p:tavLst>
                                    </p:anim>
                                    <p:anim calcmode="lin" valueType="num">
                                      <p:cBhvr>
                                        <p:cTn id="29" dur="1000" fill="hold"/>
                                        <p:tgtEl>
                                          <p:spTgt spid="4">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0" dur="1000" fill="hold"/>
                                        <p:tgtEl>
                                          <p:spTgt spid="4">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1" dur="1000" tmFilter="0,0; .5, 1; 1, 1"/>
                                        <p:tgtEl>
                                          <p:spTgt spid="4">
                                            <p:txEl>
                                              <p:pRg st="1" end="1"/>
                                            </p:txEl>
                                          </p:spTgt>
                                        </p:tgtEl>
                                      </p:cBhvr>
                                    </p:animEffect>
                                  </p:childTnLst>
                                </p:cTn>
                              </p:par>
                            </p:childTnLst>
                          </p:cTn>
                        </p:par>
                        <p:par>
                          <p:cTn id="32" fill="hold">
                            <p:stCondLst>
                              <p:cond delay="9200"/>
                            </p:stCondLst>
                            <p:childTnLst>
                              <p:par>
                                <p:cTn id="33" presetID="41" presetClass="entr" presetSubtype="0" fill="hold" grpId="0" nodeType="afterEffect">
                                  <p:stCondLst>
                                    <p:cond delay="0"/>
                                  </p:stCondLst>
                                  <p:iterate type="lt">
                                    <p:tmPct val="10000"/>
                                  </p:iterate>
                                  <p:childTnLst>
                                    <p:set>
                                      <p:cBhvr>
                                        <p:cTn id="34" dur="1" fill="hold">
                                          <p:stCondLst>
                                            <p:cond delay="0"/>
                                          </p:stCondLst>
                                        </p:cTn>
                                        <p:tgtEl>
                                          <p:spTgt spid="4">
                                            <p:txEl>
                                              <p:pRg st="2" end="2"/>
                                            </p:txEl>
                                          </p:spTgt>
                                        </p:tgtEl>
                                        <p:attrNameLst>
                                          <p:attrName>style.visibility</p:attrName>
                                        </p:attrNameLst>
                                      </p:cBhvr>
                                      <p:to>
                                        <p:strVal val="visible"/>
                                      </p:to>
                                    </p:set>
                                    <p:anim calcmode="lin" valueType="num">
                                      <p:cBhvr>
                                        <p:cTn id="35" dur="1000" fill="hold"/>
                                        <p:tgtEl>
                                          <p:spTgt spid="4">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6" dur="1000" fill="hold"/>
                                        <p:tgtEl>
                                          <p:spTgt spid="4">
                                            <p:txEl>
                                              <p:pRg st="2" end="2"/>
                                            </p:txEl>
                                          </p:spTgt>
                                        </p:tgtEl>
                                        <p:attrNameLst>
                                          <p:attrName>ppt_y</p:attrName>
                                        </p:attrNameLst>
                                      </p:cBhvr>
                                      <p:tavLst>
                                        <p:tav tm="0">
                                          <p:val>
                                            <p:strVal val="#ppt_y"/>
                                          </p:val>
                                        </p:tav>
                                        <p:tav tm="100000">
                                          <p:val>
                                            <p:strVal val="#ppt_y"/>
                                          </p:val>
                                        </p:tav>
                                      </p:tavLst>
                                    </p:anim>
                                    <p:anim calcmode="lin" valueType="num">
                                      <p:cBhvr>
                                        <p:cTn id="37" dur="1000" fill="hold"/>
                                        <p:tgtEl>
                                          <p:spTgt spid="4">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8" dur="1000" fill="hold"/>
                                        <p:tgtEl>
                                          <p:spTgt spid="4">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9" dur="1000" tmFilter="0,0; .5, 1; 1, 1"/>
                                        <p:tgtEl>
                                          <p:spTgt spid="4">
                                            <p:txEl>
                                              <p:pRg st="2" end="2"/>
                                            </p:txEl>
                                          </p:spTgt>
                                        </p:tgtEl>
                                      </p:cBhvr>
                                    </p:animEffect>
                                  </p:childTnLst>
                                </p:cTn>
                              </p:par>
                            </p:childTnLst>
                          </p:cTn>
                        </p:par>
                        <p:par>
                          <p:cTn id="40" fill="hold">
                            <p:stCondLst>
                              <p:cond delay="17200"/>
                            </p:stCondLst>
                            <p:childTnLst>
                              <p:par>
                                <p:cTn id="41" presetID="41" presetClass="entr" presetSubtype="0" fill="hold" grpId="0" nodeType="afterEffect">
                                  <p:stCondLst>
                                    <p:cond delay="0"/>
                                  </p:stCondLst>
                                  <p:iterate type="lt">
                                    <p:tmPct val="10000"/>
                                  </p:iterate>
                                  <p:childTnLst>
                                    <p:set>
                                      <p:cBhvr>
                                        <p:cTn id="42" dur="1" fill="hold">
                                          <p:stCondLst>
                                            <p:cond delay="0"/>
                                          </p:stCondLst>
                                        </p:cTn>
                                        <p:tgtEl>
                                          <p:spTgt spid="4">
                                            <p:txEl>
                                              <p:pRg st="3" end="3"/>
                                            </p:txEl>
                                          </p:spTgt>
                                        </p:tgtEl>
                                        <p:attrNameLst>
                                          <p:attrName>style.visibility</p:attrName>
                                        </p:attrNameLst>
                                      </p:cBhvr>
                                      <p:to>
                                        <p:strVal val="visible"/>
                                      </p:to>
                                    </p:set>
                                    <p:anim calcmode="lin" valueType="num">
                                      <p:cBhvr>
                                        <p:cTn id="43" dur="1000" fill="hold"/>
                                        <p:tgtEl>
                                          <p:spTgt spid="4">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1000" fill="hold"/>
                                        <p:tgtEl>
                                          <p:spTgt spid="4">
                                            <p:txEl>
                                              <p:pRg st="3" end="3"/>
                                            </p:txEl>
                                          </p:spTgt>
                                        </p:tgtEl>
                                        <p:attrNameLst>
                                          <p:attrName>ppt_y</p:attrName>
                                        </p:attrNameLst>
                                      </p:cBhvr>
                                      <p:tavLst>
                                        <p:tav tm="0">
                                          <p:val>
                                            <p:strVal val="#ppt_y"/>
                                          </p:val>
                                        </p:tav>
                                        <p:tav tm="100000">
                                          <p:val>
                                            <p:strVal val="#ppt_y"/>
                                          </p:val>
                                        </p:tav>
                                      </p:tavLst>
                                    </p:anim>
                                    <p:anim calcmode="lin" valueType="num">
                                      <p:cBhvr>
                                        <p:cTn id="45" dur="1000" fill="hold"/>
                                        <p:tgtEl>
                                          <p:spTgt spid="4">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1000" fill="hold"/>
                                        <p:tgtEl>
                                          <p:spTgt spid="4">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1000" tmFilter="0,0; .5, 1; 1, 1"/>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Grp="1"/>
          </p:cNvSpPr>
          <p:nvPr>
            <p:ph type="title"/>
          </p:nvPr>
        </p:nvSpPr>
        <p:spPr>
          <a:xfrm>
            <a:off x="2915816" y="592666"/>
            <a:ext cx="6084168" cy="1475028"/>
          </a:xfrm>
        </p:spPr>
        <p:txBody>
          <a:bodyPr>
            <a:noAutofit/>
          </a:bodyPr>
          <a:lstStyle/>
          <a:p>
            <a:pPr algn="r"/>
            <a:r>
              <a:rPr lang="ar-DZ" sz="4800" dirty="0" smtClean="0">
                <a:solidFill>
                  <a:srgbClr val="FF0000"/>
                </a:solidFill>
                <a:latin typeface="Aldhabi" pitchFamily="2" charset="-78"/>
                <a:cs typeface="Aldhabi" pitchFamily="2" charset="-78"/>
              </a:rPr>
              <a:t>توجيهات </a:t>
            </a:r>
            <a:r>
              <a:rPr lang="ar-DZ" sz="4800" dirty="0">
                <a:solidFill>
                  <a:srgbClr val="FF0000"/>
                </a:solidFill>
                <a:latin typeface="Aldhabi" pitchFamily="2" charset="-78"/>
                <a:cs typeface="Aldhabi" pitchFamily="2" charset="-78"/>
              </a:rPr>
              <a:t>للحفاظ على مخبر </a:t>
            </a:r>
            <a:r>
              <a:rPr lang="ar-DZ" sz="4800" dirty="0" smtClean="0">
                <a:solidFill>
                  <a:srgbClr val="FF0000"/>
                </a:solidFill>
                <a:latin typeface="Aldhabi" pitchFamily="2" charset="-78"/>
                <a:cs typeface="Aldhabi" pitchFamily="2" charset="-78"/>
              </a:rPr>
              <a:t>المعلوماتية</a:t>
            </a:r>
            <a:br>
              <a:rPr lang="ar-DZ" sz="4800" dirty="0" smtClean="0">
                <a:solidFill>
                  <a:srgbClr val="FF0000"/>
                </a:solidFill>
                <a:latin typeface="Aldhabi" pitchFamily="2" charset="-78"/>
                <a:cs typeface="Aldhabi" pitchFamily="2" charset="-78"/>
              </a:rPr>
            </a:br>
            <a:r>
              <a:rPr lang="ar-DZ" sz="4800" dirty="0" smtClean="0">
                <a:solidFill>
                  <a:srgbClr val="FF0000"/>
                </a:solidFill>
                <a:latin typeface="Aldhabi" pitchFamily="2" charset="-78"/>
                <a:cs typeface="Aldhabi" pitchFamily="2" charset="-78"/>
              </a:rPr>
              <a:t>                   </a:t>
            </a:r>
            <a:r>
              <a:rPr lang="ar-DZ" sz="4800" dirty="0" smtClean="0">
                <a:solidFill>
                  <a:srgbClr val="FFFF00"/>
                </a:solidFill>
                <a:latin typeface="Aldhabi" pitchFamily="2" charset="-78"/>
                <a:cs typeface="Aldhabi" pitchFamily="2" charset="-78"/>
              </a:rPr>
              <a:t>( تابع )</a:t>
            </a:r>
            <a:endParaRPr lang="fr-FR" sz="4800" dirty="0">
              <a:solidFill>
                <a:srgbClr val="FFFF00"/>
              </a:solidFill>
              <a:latin typeface="Aldhabi" pitchFamily="2" charset="-78"/>
              <a:cs typeface="Aldhabi" pitchFamily="2" charset="-78"/>
            </a:endParaRPr>
          </a:p>
        </p:txBody>
      </p:sp>
      <p:sp>
        <p:nvSpPr>
          <p:cNvPr id="4" name="Rectangle 3"/>
          <p:cNvSpPr>
            <a:spLocks noGrp="1"/>
          </p:cNvSpPr>
          <p:nvPr>
            <p:ph sz="quarter" idx="14"/>
          </p:nvPr>
        </p:nvSpPr>
        <p:spPr>
          <a:xfrm>
            <a:off x="35732" y="2329459"/>
            <a:ext cx="8999984" cy="2803375"/>
          </a:xfrm>
        </p:spPr>
        <p:txBody>
          <a:bodyPr>
            <a:normAutofit/>
          </a:bodyPr>
          <a:lstStyle/>
          <a:p>
            <a:r>
              <a:rPr lang="ar-DZ" sz="2700" dirty="0">
                <a:solidFill>
                  <a:srgbClr val="FFFF00"/>
                </a:solidFill>
                <a:latin typeface="A Jannat LT" pitchFamily="2" charset="-78"/>
                <a:cs typeface="A Jannat LT" pitchFamily="2" charset="-78"/>
              </a:rPr>
              <a:t>يحرص</a:t>
            </a:r>
            <a:r>
              <a:rPr lang="ar-DZ" sz="2700" dirty="0">
                <a:latin typeface="A Jannat LT" pitchFamily="2" charset="-78"/>
                <a:cs typeface="A Jannat LT" pitchFamily="2" charset="-78"/>
              </a:rPr>
              <a:t> التلميذ في نهاية الحصة على إيقاف الجهاز بطريقة آمنة وتغطيته</a:t>
            </a:r>
            <a:r>
              <a:rPr lang="ar-DZ" sz="2700" dirty="0" smtClean="0">
                <a:latin typeface="A Jannat LT" pitchFamily="2" charset="-78"/>
                <a:cs typeface="A Jannat LT" pitchFamily="2" charset="-78"/>
              </a:rPr>
              <a:t>.</a:t>
            </a:r>
          </a:p>
          <a:p>
            <a:r>
              <a:rPr lang="ar-DZ" sz="2700" dirty="0">
                <a:solidFill>
                  <a:srgbClr val="FFFF00"/>
                </a:solidFill>
                <a:latin typeface="A Jannat LT" pitchFamily="2" charset="-78"/>
                <a:cs typeface="A Jannat LT" pitchFamily="2" charset="-78"/>
              </a:rPr>
              <a:t>لا يسمح </a:t>
            </a:r>
            <a:r>
              <a:rPr lang="ar-DZ" sz="2700" dirty="0">
                <a:latin typeface="A Jannat LT" pitchFamily="2" charset="-78"/>
                <a:cs typeface="A Jannat LT" pitchFamily="2" charset="-78"/>
              </a:rPr>
              <a:t>لأي تلميذ بتثبيت برامج دون إذن الأستاذ</a:t>
            </a:r>
            <a:r>
              <a:rPr lang="ar-DZ" sz="2700" dirty="0" smtClean="0">
                <a:latin typeface="A Jannat LT" pitchFamily="2" charset="-78"/>
                <a:cs typeface="A Jannat LT" pitchFamily="2" charset="-78"/>
              </a:rPr>
              <a:t>.</a:t>
            </a:r>
          </a:p>
          <a:p>
            <a:r>
              <a:rPr lang="ar-DZ" sz="2700" dirty="0">
                <a:solidFill>
                  <a:srgbClr val="FFFF00"/>
                </a:solidFill>
                <a:latin typeface="A Jannat LT" pitchFamily="2" charset="-78"/>
                <a:cs typeface="A Jannat LT" pitchFamily="2" charset="-78"/>
              </a:rPr>
              <a:t>تعلق نسخة </a:t>
            </a:r>
            <a:r>
              <a:rPr lang="ar-DZ" sz="2700" dirty="0">
                <a:latin typeface="A Jannat LT" pitchFamily="2" charset="-78"/>
                <a:cs typeface="A Jannat LT" pitchFamily="2" charset="-78"/>
              </a:rPr>
              <a:t>من هذه التوجيهات داخل المخبر وتسلم نسخة لكل أستاذ يدرس بالمخبر.</a:t>
            </a:r>
          </a:p>
          <a:p>
            <a:endParaRPr lang="ar-DZ" sz="2700" dirty="0">
              <a:latin typeface="A Jannat LT" pitchFamily="2" charset="-78"/>
              <a:cs typeface="A Jannat LT" pitchFamily="2" charset="-78"/>
            </a:endParaRPr>
          </a:p>
        </p:txBody>
      </p:sp>
      <p:pic>
        <p:nvPicPr>
          <p:cNvPr id="5" name="Rounded Rectangl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79512" y="123478"/>
            <a:ext cx="3456384" cy="1944216"/>
          </a:xfrm>
          <a:prstGeom prst="roundRect">
            <a:avLst>
              <a:gd name="adj" fmla="val 4815"/>
            </a:avLst>
          </a:prstGeom>
          <a:noFill/>
          <a:ln w="38100" cap="flat" cmpd="sng" algn="ctr">
            <a:solidFill>
              <a:schemeClr val="tx1"/>
            </a:solidFill>
            <a:prstDash val="solid"/>
            <a:miter lim="800000"/>
            <a:headEnd type="none" w="med" len="med"/>
            <a:tailEnd type="none" w="med" len="med"/>
          </a:ln>
          <a:effectLst/>
        </p:spPr>
      </p:pic>
    </p:spTree>
    <p:extLst>
      <p:ext uri="{BB962C8B-B14F-4D97-AF65-F5344CB8AC3E}">
        <p14:creationId xmlns:p14="http://schemas.microsoft.com/office/powerpoint/2010/main" val="282148791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11" presetID="53"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2000" fill="hold"/>
                                        <p:tgtEl>
                                          <p:spTgt spid="5"/>
                                        </p:tgtEl>
                                        <p:attrNameLst>
                                          <p:attrName>ppt_w</p:attrName>
                                        </p:attrNameLst>
                                      </p:cBhvr>
                                      <p:tavLst>
                                        <p:tav tm="0">
                                          <p:val>
                                            <p:fltVal val="0"/>
                                          </p:val>
                                        </p:tav>
                                        <p:tav tm="100000">
                                          <p:val>
                                            <p:strVal val="#ppt_w"/>
                                          </p:val>
                                        </p:tav>
                                      </p:tavLst>
                                    </p:anim>
                                    <p:anim calcmode="lin" valueType="num">
                                      <p:cBhvr>
                                        <p:cTn id="14" dur="2000" fill="hold"/>
                                        <p:tgtEl>
                                          <p:spTgt spid="5"/>
                                        </p:tgtEl>
                                        <p:attrNameLst>
                                          <p:attrName>ppt_h</p:attrName>
                                        </p:attrNameLst>
                                      </p:cBhvr>
                                      <p:tavLst>
                                        <p:tav tm="0">
                                          <p:val>
                                            <p:fltVal val="0"/>
                                          </p:val>
                                        </p:tav>
                                        <p:tav tm="100000">
                                          <p:val>
                                            <p:strVal val="#ppt_h"/>
                                          </p:val>
                                        </p:tav>
                                      </p:tavLst>
                                    </p:anim>
                                    <p:animEffect transition="in" filter="fade">
                                      <p:cBhvr>
                                        <p:cTn id="15" dur="2000"/>
                                        <p:tgtEl>
                                          <p:spTgt spid="5"/>
                                        </p:tgtEl>
                                      </p:cBhvr>
                                    </p:animEffect>
                                  </p:childTnLst>
                                </p:cTn>
                              </p:par>
                            </p:childTnLst>
                          </p:cTn>
                        </p:par>
                        <p:par>
                          <p:cTn id="16" fill="hold">
                            <p:stCondLst>
                              <p:cond delay="20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p:cTn id="19" dur="10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0" dur="10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21" dur="10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2" dur="10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3" dur="1000" tmFilter="0,0; .5, 1; 1, 1"/>
                                        <p:tgtEl>
                                          <p:spTgt spid="4">
                                            <p:txEl>
                                              <p:pRg st="0" end="0"/>
                                            </p:txEl>
                                          </p:spTgt>
                                        </p:tgtEl>
                                      </p:cBhvr>
                                    </p:animEffect>
                                  </p:childTnLst>
                                </p:cTn>
                              </p:par>
                            </p:childTnLst>
                          </p:cTn>
                        </p:par>
                        <p:par>
                          <p:cTn id="24" fill="hold">
                            <p:stCondLst>
                              <p:cond delay="8400"/>
                            </p:stCondLst>
                            <p:childTnLst>
                              <p:par>
                                <p:cTn id="25" presetID="41" presetClass="entr" presetSubtype="0" fill="hold" grpId="0" nodeType="afterEffect">
                                  <p:stCondLst>
                                    <p:cond delay="0"/>
                                  </p:stCondLst>
                                  <p:iterate type="lt">
                                    <p:tmPct val="10000"/>
                                  </p:iterate>
                                  <p:childTnLst>
                                    <p:set>
                                      <p:cBhvr>
                                        <p:cTn id="26" dur="1" fill="hold">
                                          <p:stCondLst>
                                            <p:cond delay="0"/>
                                          </p:stCondLst>
                                        </p:cTn>
                                        <p:tgtEl>
                                          <p:spTgt spid="4">
                                            <p:txEl>
                                              <p:pRg st="1" end="1"/>
                                            </p:txEl>
                                          </p:spTgt>
                                        </p:tgtEl>
                                        <p:attrNameLst>
                                          <p:attrName>style.visibility</p:attrName>
                                        </p:attrNameLst>
                                      </p:cBhvr>
                                      <p:to>
                                        <p:strVal val="visible"/>
                                      </p:to>
                                    </p:set>
                                    <p:anim calcmode="lin" valueType="num">
                                      <p:cBhvr>
                                        <p:cTn id="27" dur="1000" fill="hold"/>
                                        <p:tgtEl>
                                          <p:spTgt spid="4">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
                                          </p:val>
                                        </p:tav>
                                        <p:tav tm="100000">
                                          <p:val>
                                            <p:strVal val="#ppt_y"/>
                                          </p:val>
                                        </p:tav>
                                      </p:tavLst>
                                    </p:anim>
                                    <p:anim calcmode="lin" valueType="num">
                                      <p:cBhvr>
                                        <p:cTn id="29" dur="1000" fill="hold"/>
                                        <p:tgtEl>
                                          <p:spTgt spid="4">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0" dur="1000" fill="hold"/>
                                        <p:tgtEl>
                                          <p:spTgt spid="4">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1" dur="1000" tmFilter="0,0; .5, 1; 1, 1"/>
                                        <p:tgtEl>
                                          <p:spTgt spid="4">
                                            <p:txEl>
                                              <p:pRg st="1" end="1"/>
                                            </p:txEl>
                                          </p:spTgt>
                                        </p:tgtEl>
                                      </p:cBhvr>
                                    </p:animEffect>
                                  </p:childTnLst>
                                </p:cTn>
                              </p:par>
                            </p:childTnLst>
                          </p:cTn>
                        </p:par>
                        <p:par>
                          <p:cTn id="32" fill="hold">
                            <p:stCondLst>
                              <p:cond delay="13200"/>
                            </p:stCondLst>
                            <p:childTnLst>
                              <p:par>
                                <p:cTn id="33" presetID="41" presetClass="entr" presetSubtype="0" fill="hold" grpId="0" nodeType="afterEffect">
                                  <p:stCondLst>
                                    <p:cond delay="0"/>
                                  </p:stCondLst>
                                  <p:iterate type="lt">
                                    <p:tmPct val="10000"/>
                                  </p:iterate>
                                  <p:childTnLst>
                                    <p:set>
                                      <p:cBhvr>
                                        <p:cTn id="34" dur="1" fill="hold">
                                          <p:stCondLst>
                                            <p:cond delay="0"/>
                                          </p:stCondLst>
                                        </p:cTn>
                                        <p:tgtEl>
                                          <p:spTgt spid="4">
                                            <p:txEl>
                                              <p:pRg st="2" end="2"/>
                                            </p:txEl>
                                          </p:spTgt>
                                        </p:tgtEl>
                                        <p:attrNameLst>
                                          <p:attrName>style.visibility</p:attrName>
                                        </p:attrNameLst>
                                      </p:cBhvr>
                                      <p:to>
                                        <p:strVal val="visible"/>
                                      </p:to>
                                    </p:set>
                                    <p:anim calcmode="lin" valueType="num">
                                      <p:cBhvr>
                                        <p:cTn id="35" dur="1000" fill="hold"/>
                                        <p:tgtEl>
                                          <p:spTgt spid="4">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6" dur="1000" fill="hold"/>
                                        <p:tgtEl>
                                          <p:spTgt spid="4">
                                            <p:txEl>
                                              <p:pRg st="2" end="2"/>
                                            </p:txEl>
                                          </p:spTgt>
                                        </p:tgtEl>
                                        <p:attrNameLst>
                                          <p:attrName>ppt_y</p:attrName>
                                        </p:attrNameLst>
                                      </p:cBhvr>
                                      <p:tavLst>
                                        <p:tav tm="0">
                                          <p:val>
                                            <p:strVal val="#ppt_y"/>
                                          </p:val>
                                        </p:tav>
                                        <p:tav tm="100000">
                                          <p:val>
                                            <p:strVal val="#ppt_y"/>
                                          </p:val>
                                        </p:tav>
                                      </p:tavLst>
                                    </p:anim>
                                    <p:anim calcmode="lin" valueType="num">
                                      <p:cBhvr>
                                        <p:cTn id="37" dur="1000" fill="hold"/>
                                        <p:tgtEl>
                                          <p:spTgt spid="4">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8" dur="1000" fill="hold"/>
                                        <p:tgtEl>
                                          <p:spTgt spid="4">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9" dur="1000" tmFilter="0,0; .5, 1; 1, 1"/>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07504" y="607938"/>
            <a:ext cx="8857366" cy="4493538"/>
          </a:xfrm>
          <a:prstGeom prst="rect">
            <a:avLst/>
          </a:prstGeom>
          <a:noFill/>
        </p:spPr>
        <p:txBody>
          <a:bodyPr wrap="square" rtlCol="1">
            <a:spAutoFit/>
          </a:bodyPr>
          <a:lstStyle/>
          <a:p>
            <a:pPr algn="r" rtl="1"/>
            <a:endParaRPr lang="ar-DZ" dirty="0" smtClean="0">
              <a:latin typeface="A Jannat LT" pitchFamily="2" charset="-78"/>
              <a:cs typeface="A Jannat LT" pitchFamily="2" charset="-78"/>
            </a:endParaRPr>
          </a:p>
          <a:p>
            <a:pPr algn="r" rtl="1"/>
            <a:r>
              <a:rPr lang="ar-DZ" sz="2500" dirty="0" smtClean="0">
                <a:solidFill>
                  <a:srgbClr val="FFFF00"/>
                </a:solidFill>
                <a:latin typeface="A Jannat LT" pitchFamily="2" charset="-78"/>
                <a:cs typeface="A Jannat LT" pitchFamily="2" charset="-78"/>
              </a:rPr>
              <a:t>جمال </a:t>
            </a:r>
            <a:r>
              <a:rPr lang="ar-DZ" sz="2500" dirty="0">
                <a:solidFill>
                  <a:srgbClr val="FFFF00"/>
                </a:solidFill>
                <a:latin typeface="A Jannat LT" pitchFamily="2" charset="-78"/>
                <a:cs typeface="A Jannat LT" pitchFamily="2" charset="-78"/>
              </a:rPr>
              <a:t>المخبر أمر </a:t>
            </a:r>
            <a:r>
              <a:rPr lang="ar-DZ" sz="2500" dirty="0" smtClean="0">
                <a:solidFill>
                  <a:srgbClr val="FFFF00"/>
                </a:solidFill>
                <a:latin typeface="A Jannat LT" pitchFamily="2" charset="-78"/>
                <a:cs typeface="A Jannat LT" pitchFamily="2" charset="-78"/>
              </a:rPr>
              <a:t>واجب </a:t>
            </a:r>
            <a:r>
              <a:rPr lang="ar-DZ" sz="2500" dirty="0">
                <a:solidFill>
                  <a:srgbClr val="FFFF00"/>
                </a:solidFill>
                <a:latin typeface="A Jannat LT" pitchFamily="2" charset="-78"/>
                <a:cs typeface="A Jannat LT" pitchFamily="2" charset="-78"/>
              </a:rPr>
              <a:t>لتوفير راحة التلميذ وراحة الأستاذ فيه ولهذا نعرض عليكم بعض النصائح </a:t>
            </a:r>
          </a:p>
          <a:p>
            <a:pPr algn="r" rtl="1"/>
            <a:r>
              <a:rPr lang="ar-DZ" sz="2500" dirty="0">
                <a:solidFill>
                  <a:srgbClr val="99FF33"/>
                </a:solidFill>
                <a:latin typeface="A Jannat LT" pitchFamily="2" charset="-78"/>
                <a:cs typeface="A Jannat LT" pitchFamily="2" charset="-78"/>
              </a:rPr>
              <a:t>ألوان جدران القاعة</a:t>
            </a:r>
            <a:r>
              <a:rPr lang="ar-DZ" sz="2500" dirty="0" smtClean="0">
                <a:latin typeface="A Jannat LT" pitchFamily="2" charset="-78"/>
                <a:cs typeface="A Jannat LT" pitchFamily="2" charset="-78"/>
              </a:rPr>
              <a:t>: تختلف </a:t>
            </a:r>
            <a:r>
              <a:rPr lang="ar-DZ" sz="2500" dirty="0">
                <a:latin typeface="A Jannat LT" pitchFamily="2" charset="-78"/>
                <a:cs typeface="A Jannat LT" pitchFamily="2" charset="-78"/>
              </a:rPr>
              <a:t>قاعة المعلوماتية عن باقي القاعات لحساسيتها وكذا لأهميتها ولذا يجب أن تكون ألوان الجدران والمنتشرة في القاعة مدروسة  حسب التأثير النفسي.</a:t>
            </a:r>
          </a:p>
          <a:p>
            <a:pPr algn="r" rtl="1"/>
            <a:r>
              <a:rPr lang="ar-DZ" sz="2500" dirty="0">
                <a:latin typeface="A Jannat LT" pitchFamily="2" charset="-78"/>
                <a:cs typeface="A Jannat LT" pitchFamily="2" charset="-78"/>
              </a:rPr>
              <a:t>وهنا بعض الألوان المناسبة لمخبر المعلوماتية </a:t>
            </a:r>
          </a:p>
          <a:p>
            <a:pPr algn="r" rtl="1"/>
            <a:r>
              <a:rPr lang="ar-DZ" sz="2500" b="1" dirty="0">
                <a:latin typeface="Times New Roman" panose="02020603050405020304" pitchFamily="18" charset="0"/>
                <a:cs typeface="Times New Roman" panose="02020603050405020304" pitchFamily="18" charset="0"/>
              </a:rPr>
              <a:t>                                   </a:t>
            </a:r>
            <a:r>
              <a:rPr lang="ar-DZ" sz="2500" dirty="0">
                <a:solidFill>
                  <a:srgbClr val="0070C0"/>
                </a:solidFill>
                <a:latin typeface="A Jannat LT" pitchFamily="2" charset="-78"/>
                <a:cs typeface="A Jannat LT" pitchFamily="2" charset="-78"/>
              </a:rPr>
              <a:t>اللون الأزرق: البرودة </a:t>
            </a:r>
            <a:r>
              <a:rPr lang="ar-DZ" sz="2500" dirty="0" err="1">
                <a:solidFill>
                  <a:srgbClr val="0070C0"/>
                </a:solidFill>
                <a:latin typeface="A Jannat LT" pitchFamily="2" charset="-78"/>
                <a:cs typeface="A Jannat LT" pitchFamily="2" charset="-78"/>
              </a:rPr>
              <a:t>والإحترام</a:t>
            </a:r>
            <a:endParaRPr lang="ar-DZ" sz="2500" dirty="0">
              <a:solidFill>
                <a:srgbClr val="0070C0"/>
              </a:solidFill>
              <a:latin typeface="A Jannat LT" pitchFamily="2" charset="-78"/>
              <a:cs typeface="A Jannat LT" pitchFamily="2" charset="-78"/>
            </a:endParaRPr>
          </a:p>
          <a:p>
            <a:pPr algn="r" rtl="1"/>
            <a:r>
              <a:rPr lang="ar-DZ" sz="2500" b="1" dirty="0">
                <a:latin typeface="Times New Roman" panose="02020603050405020304" pitchFamily="18" charset="0"/>
                <a:cs typeface="Times New Roman" panose="02020603050405020304" pitchFamily="18" charset="0"/>
              </a:rPr>
              <a:t>                                   </a:t>
            </a:r>
            <a:r>
              <a:rPr lang="ar-DZ" sz="2500" dirty="0">
                <a:solidFill>
                  <a:srgbClr val="FF9900"/>
                </a:solidFill>
                <a:latin typeface="A Jannat LT" pitchFamily="2" charset="-78"/>
                <a:cs typeface="A Jannat LT" pitchFamily="2" charset="-78"/>
              </a:rPr>
              <a:t>البرتقالي: الهدوء وتقليص العنف</a:t>
            </a:r>
          </a:p>
          <a:p>
            <a:pPr algn="r" rtl="1"/>
            <a:r>
              <a:rPr lang="ar-DZ" sz="2500" dirty="0">
                <a:latin typeface="A Jannat LT" pitchFamily="2" charset="-78"/>
                <a:cs typeface="A Jannat LT" pitchFamily="2" charset="-78"/>
              </a:rPr>
              <a:t>         </a:t>
            </a:r>
            <a:r>
              <a:rPr lang="ar-DZ" sz="2500" dirty="0" smtClean="0">
                <a:latin typeface="A Jannat LT" pitchFamily="2" charset="-78"/>
                <a:cs typeface="A Jannat LT" pitchFamily="2" charset="-78"/>
              </a:rPr>
              <a:t>                         </a:t>
            </a:r>
            <a:r>
              <a:rPr lang="ar-DZ" sz="2500" dirty="0">
                <a:solidFill>
                  <a:srgbClr val="99FF33"/>
                </a:solidFill>
                <a:latin typeface="A Jannat LT" pitchFamily="2" charset="-78"/>
                <a:cs typeface="A Jannat LT" pitchFamily="2" charset="-78"/>
              </a:rPr>
              <a:t>الأخضر: مساعد للعين </a:t>
            </a:r>
          </a:p>
          <a:p>
            <a:pPr algn="r" rtl="1">
              <a:buClr>
                <a:srgbClr val="E32D91"/>
              </a:buClr>
            </a:pPr>
            <a:r>
              <a:rPr lang="ar-DZ" sz="2500" dirty="0">
                <a:latin typeface="A Jannat LT" pitchFamily="2" charset="-78"/>
                <a:cs typeface="A Jannat LT" pitchFamily="2" charset="-78"/>
              </a:rPr>
              <a:t>                          </a:t>
            </a:r>
            <a:r>
              <a:rPr lang="ar-DZ" sz="2500" dirty="0" smtClean="0">
                <a:latin typeface="A Jannat LT" pitchFamily="2" charset="-78"/>
                <a:cs typeface="A Jannat LT" pitchFamily="2" charset="-78"/>
              </a:rPr>
              <a:t>         </a:t>
            </a:r>
            <a:r>
              <a:rPr lang="ar-DZ" sz="2500" dirty="0">
                <a:solidFill>
                  <a:srgbClr val="FF00FF"/>
                </a:solidFill>
                <a:latin typeface="A Jannat LT" pitchFamily="2" charset="-78"/>
                <a:cs typeface="A Jannat LT" pitchFamily="2" charset="-78"/>
              </a:rPr>
              <a:t>البنفسجي الفاتح: يريح الأعصاب</a:t>
            </a:r>
          </a:p>
          <a:p>
            <a:pPr algn="r" rtl="1"/>
            <a:endParaRPr lang="ar-DZ" dirty="0"/>
          </a:p>
        </p:txBody>
      </p:sp>
      <p:sp>
        <p:nvSpPr>
          <p:cNvPr id="5" name="Rectangle 1"/>
          <p:cNvSpPr>
            <a:spLocks noGrp="1"/>
          </p:cNvSpPr>
          <p:nvPr>
            <p:ph type="title"/>
          </p:nvPr>
        </p:nvSpPr>
        <p:spPr>
          <a:xfrm>
            <a:off x="3078279" y="-140787"/>
            <a:ext cx="3203848" cy="1005840"/>
          </a:xfrm>
        </p:spPr>
        <p:txBody>
          <a:bodyPr>
            <a:normAutofit/>
          </a:bodyPr>
          <a:lstStyle/>
          <a:p>
            <a:pPr algn="r"/>
            <a:r>
              <a:rPr lang="ar-DZ" sz="4400" dirty="0">
                <a:solidFill>
                  <a:srgbClr val="FF0000"/>
                </a:solidFill>
                <a:latin typeface="Aldhabi" pitchFamily="2" charset="-78"/>
                <a:cs typeface="Aldhabi" pitchFamily="2" charset="-78"/>
              </a:rPr>
              <a:t>نصائح لتزيين </a:t>
            </a:r>
            <a:r>
              <a:rPr lang="ar-DZ" sz="4400" dirty="0" smtClean="0">
                <a:solidFill>
                  <a:srgbClr val="FF0000"/>
                </a:solidFill>
                <a:latin typeface="Aldhabi" pitchFamily="2" charset="-78"/>
                <a:cs typeface="Aldhabi" pitchFamily="2" charset="-78"/>
              </a:rPr>
              <a:t>القاعة</a:t>
            </a:r>
            <a:endParaRPr lang="fr-FR" sz="4400" dirty="0">
              <a:solidFill>
                <a:srgbClr val="FF0000"/>
              </a:solidFill>
              <a:latin typeface="Aldhabi" pitchFamily="2" charset="-78"/>
              <a:cs typeface="Aldhabi" pitchFamily="2" charset="-78"/>
            </a:endParaRPr>
          </a:p>
        </p:txBody>
      </p:sp>
    </p:spTree>
    <p:extLst>
      <p:ext uri="{BB962C8B-B14F-4D97-AF65-F5344CB8AC3E}">
        <p14:creationId xmlns:p14="http://schemas.microsoft.com/office/powerpoint/2010/main" val="346045558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41" presetClass="entr" presetSubtype="0" fill="hold" grpId="0" nodeType="afterEffect">
                                  <p:stCondLst>
                                    <p:cond delay="0"/>
                                  </p:stCondLst>
                                  <p:iterate type="lt">
                                    <p:tmPct val="10000"/>
                                  </p:iterate>
                                  <p:childTnLst>
                                    <p:set>
                                      <p:cBhvr>
                                        <p:cTn id="13" dur="1" fill="hold">
                                          <p:stCondLst>
                                            <p:cond delay="0"/>
                                          </p:stCondLst>
                                        </p:cTn>
                                        <p:tgtEl>
                                          <p:spTgt spid="2"/>
                                        </p:tgtEl>
                                        <p:attrNameLst>
                                          <p:attrName>style.visibility</p:attrName>
                                        </p:attrNameLst>
                                      </p:cBhvr>
                                      <p:to>
                                        <p:strVal val="visible"/>
                                      </p:to>
                                    </p:set>
                                    <p:anim calcmode="lin" valueType="num">
                                      <p:cBhvr>
                                        <p:cTn id="14" dur="10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5" dur="1000" fill="hold"/>
                                        <p:tgtEl>
                                          <p:spTgt spid="2"/>
                                        </p:tgtEl>
                                        <p:attrNameLst>
                                          <p:attrName>ppt_y</p:attrName>
                                        </p:attrNameLst>
                                      </p:cBhvr>
                                      <p:tavLst>
                                        <p:tav tm="0">
                                          <p:val>
                                            <p:strVal val="#ppt_y"/>
                                          </p:val>
                                        </p:tav>
                                        <p:tav tm="100000">
                                          <p:val>
                                            <p:strVal val="#ppt_y"/>
                                          </p:val>
                                        </p:tav>
                                      </p:tavLst>
                                    </p:anim>
                                    <p:anim calcmode="lin" valueType="num">
                                      <p:cBhvr>
                                        <p:cTn id="16" dur="10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7" dur="10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8" dur="10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51520" y="1635646"/>
            <a:ext cx="8857366" cy="2954655"/>
          </a:xfrm>
          <a:prstGeom prst="rect">
            <a:avLst/>
          </a:prstGeom>
          <a:noFill/>
        </p:spPr>
        <p:txBody>
          <a:bodyPr wrap="square" rtlCol="1">
            <a:spAutoFit/>
          </a:bodyPr>
          <a:lstStyle/>
          <a:p>
            <a:pPr algn="r" rtl="1"/>
            <a:endParaRPr lang="ar-DZ" dirty="0" smtClean="0">
              <a:latin typeface="A Jannat LT" pitchFamily="2" charset="-78"/>
              <a:cs typeface="A Jannat LT" pitchFamily="2" charset="-78"/>
            </a:endParaRPr>
          </a:p>
          <a:p>
            <a:pPr algn="r" rtl="1"/>
            <a:r>
              <a:rPr lang="ar-DZ" sz="2500" dirty="0">
                <a:latin typeface="A Jannat LT" pitchFamily="2" charset="-78"/>
                <a:cs typeface="A Jannat LT" pitchFamily="2" charset="-78"/>
              </a:rPr>
              <a:t>حاول </a:t>
            </a:r>
            <a:r>
              <a:rPr lang="ar-DZ" sz="2500" dirty="0">
                <a:solidFill>
                  <a:srgbClr val="99FF33"/>
                </a:solidFill>
                <a:latin typeface="A Jannat LT" pitchFamily="2" charset="-78"/>
                <a:cs typeface="A Jannat LT" pitchFamily="2" charset="-78"/>
              </a:rPr>
              <a:t>إشراك التلاميذ </a:t>
            </a:r>
            <a:r>
              <a:rPr lang="ar-DZ" sz="2500" dirty="0">
                <a:latin typeface="A Jannat LT" pitchFamily="2" charset="-78"/>
                <a:cs typeface="A Jannat LT" pitchFamily="2" charset="-78"/>
              </a:rPr>
              <a:t>في تزيين القاعة حتى يحافظوا عليها لأنها من جهدهم</a:t>
            </a:r>
          </a:p>
          <a:p>
            <a:pPr algn="r" rtl="1"/>
            <a:r>
              <a:rPr lang="ar-DZ" sz="2500" dirty="0">
                <a:solidFill>
                  <a:srgbClr val="99FF33"/>
                </a:solidFill>
                <a:latin typeface="A Jannat LT" pitchFamily="2" charset="-78"/>
                <a:cs typeface="A Jannat LT" pitchFamily="2" charset="-78"/>
              </a:rPr>
              <a:t>استعن</a:t>
            </a:r>
            <a:r>
              <a:rPr lang="ar-DZ" sz="2500" dirty="0">
                <a:latin typeface="A Jannat LT" pitchFamily="2" charset="-78"/>
                <a:cs typeface="A Jannat LT" pitchFamily="2" charset="-78"/>
              </a:rPr>
              <a:t> بالمجلات الحائطية من إنجاز التلاميذ في التزيين (لمسة التلميذ)</a:t>
            </a:r>
          </a:p>
          <a:p>
            <a:pPr algn="r" rtl="1"/>
            <a:r>
              <a:rPr lang="ar-DZ" sz="2500" dirty="0">
                <a:latin typeface="A Jannat LT" pitchFamily="2" charset="-78"/>
                <a:cs typeface="A Jannat LT" pitchFamily="2" charset="-78"/>
              </a:rPr>
              <a:t>استعمل مكونات أو عتاد قديم للتزيين </a:t>
            </a:r>
          </a:p>
          <a:p>
            <a:pPr algn="r" rtl="1"/>
            <a:r>
              <a:rPr lang="ar-DZ" sz="2500" dirty="0" smtClean="0">
                <a:solidFill>
                  <a:srgbClr val="99FF33"/>
                </a:solidFill>
                <a:latin typeface="A Jannat LT" pitchFamily="2" charset="-78"/>
                <a:cs typeface="A Jannat LT" pitchFamily="2" charset="-78"/>
              </a:rPr>
              <a:t>استعمل</a:t>
            </a:r>
            <a:r>
              <a:rPr lang="ar-DZ" sz="2500" dirty="0" smtClean="0">
                <a:latin typeface="A Jannat LT" pitchFamily="2" charset="-78"/>
                <a:cs typeface="A Jannat LT" pitchFamily="2" charset="-78"/>
              </a:rPr>
              <a:t> </a:t>
            </a:r>
            <a:r>
              <a:rPr lang="ar-DZ" sz="2500" dirty="0">
                <a:latin typeface="A Jannat LT" pitchFamily="2" charset="-78"/>
                <a:cs typeface="A Jannat LT" pitchFamily="2" charset="-78"/>
              </a:rPr>
              <a:t>نبات الصبار كتزيين وأيضا ليمتص الإشعاعات الصادرة عن الشاشة .</a:t>
            </a:r>
          </a:p>
          <a:p>
            <a:pPr algn="r" rtl="1"/>
            <a:endParaRPr lang="ar-DZ" dirty="0"/>
          </a:p>
        </p:txBody>
      </p:sp>
      <p:sp>
        <p:nvSpPr>
          <p:cNvPr id="5" name="Rectangle 1"/>
          <p:cNvSpPr>
            <a:spLocks noGrp="1"/>
          </p:cNvSpPr>
          <p:nvPr>
            <p:ph type="title"/>
          </p:nvPr>
        </p:nvSpPr>
        <p:spPr>
          <a:xfrm>
            <a:off x="2267744" y="267494"/>
            <a:ext cx="4086391" cy="1005840"/>
          </a:xfrm>
        </p:spPr>
        <p:txBody>
          <a:bodyPr>
            <a:normAutofit/>
          </a:bodyPr>
          <a:lstStyle/>
          <a:p>
            <a:pPr algn="r"/>
            <a:r>
              <a:rPr lang="ar-DZ" sz="4800" dirty="0">
                <a:solidFill>
                  <a:srgbClr val="FF0000"/>
                </a:solidFill>
                <a:latin typeface="Aldhabi" pitchFamily="2" charset="-78"/>
                <a:cs typeface="Aldhabi" pitchFamily="2" charset="-78"/>
              </a:rPr>
              <a:t>نصائح لتزيين </a:t>
            </a:r>
            <a:r>
              <a:rPr lang="ar-DZ" sz="4800" dirty="0" smtClean="0">
                <a:solidFill>
                  <a:srgbClr val="FF0000"/>
                </a:solidFill>
                <a:latin typeface="Aldhabi" pitchFamily="2" charset="-78"/>
                <a:cs typeface="Aldhabi" pitchFamily="2" charset="-78"/>
              </a:rPr>
              <a:t>القاعة </a:t>
            </a:r>
            <a:r>
              <a:rPr lang="ar-DZ" sz="4800" dirty="0" smtClean="0">
                <a:solidFill>
                  <a:srgbClr val="FFFF00"/>
                </a:solidFill>
                <a:latin typeface="Aldhabi" pitchFamily="2" charset="-78"/>
                <a:cs typeface="Aldhabi" pitchFamily="2" charset="-78"/>
              </a:rPr>
              <a:t>( تابع )</a:t>
            </a:r>
            <a:endParaRPr lang="fr-FR" sz="4800" dirty="0">
              <a:solidFill>
                <a:srgbClr val="FFFF00"/>
              </a:solidFill>
              <a:latin typeface="Aldhabi" pitchFamily="2" charset="-78"/>
              <a:cs typeface="Aldhabi" pitchFamily="2" charset="-78"/>
            </a:endParaRPr>
          </a:p>
        </p:txBody>
      </p:sp>
    </p:spTree>
    <p:extLst>
      <p:ext uri="{BB962C8B-B14F-4D97-AF65-F5344CB8AC3E}">
        <p14:creationId xmlns:p14="http://schemas.microsoft.com/office/powerpoint/2010/main" val="19481301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41" presetClass="entr" presetSubtype="0" fill="hold" grpId="0" nodeType="afterEffect">
                                  <p:stCondLst>
                                    <p:cond delay="0"/>
                                  </p:stCondLst>
                                  <p:iterate type="lt">
                                    <p:tmPct val="10000"/>
                                  </p:iterate>
                                  <p:childTnLst>
                                    <p:set>
                                      <p:cBhvr>
                                        <p:cTn id="13" dur="1" fill="hold">
                                          <p:stCondLst>
                                            <p:cond delay="0"/>
                                          </p:stCondLst>
                                        </p:cTn>
                                        <p:tgtEl>
                                          <p:spTgt spid="2"/>
                                        </p:tgtEl>
                                        <p:attrNameLst>
                                          <p:attrName>style.visibility</p:attrName>
                                        </p:attrNameLst>
                                      </p:cBhvr>
                                      <p:to>
                                        <p:strVal val="visible"/>
                                      </p:to>
                                    </p:set>
                                    <p:anim calcmode="lin" valueType="num">
                                      <p:cBhvr>
                                        <p:cTn id="14" dur="10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5" dur="1000" fill="hold"/>
                                        <p:tgtEl>
                                          <p:spTgt spid="2"/>
                                        </p:tgtEl>
                                        <p:attrNameLst>
                                          <p:attrName>ppt_y</p:attrName>
                                        </p:attrNameLst>
                                      </p:cBhvr>
                                      <p:tavLst>
                                        <p:tav tm="0">
                                          <p:val>
                                            <p:strVal val="#ppt_y"/>
                                          </p:val>
                                        </p:tav>
                                        <p:tav tm="100000">
                                          <p:val>
                                            <p:strVal val="#ppt_y"/>
                                          </p:val>
                                        </p:tav>
                                      </p:tavLst>
                                    </p:anim>
                                    <p:anim calcmode="lin" valueType="num">
                                      <p:cBhvr>
                                        <p:cTn id="16" dur="10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7" dur="10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8" dur="10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768642" y="154457"/>
            <a:ext cx="6027821" cy="830997"/>
          </a:xfrm>
          <a:prstGeom prst="rect">
            <a:avLst/>
          </a:prstGeom>
          <a:noFill/>
        </p:spPr>
        <p:txBody>
          <a:bodyPr wrap="square" rtlCol="0">
            <a:spAutoFit/>
          </a:bodyPr>
          <a:lstStyle/>
          <a:p>
            <a:pPr algn="ctr"/>
            <a:r>
              <a:rPr lang="ar-DZ" sz="4800" cap="all" dirty="0">
                <a:ln w="3175" cmpd="sng">
                  <a:noFill/>
                </a:ln>
                <a:solidFill>
                  <a:srgbClr val="FF0000"/>
                </a:solidFill>
                <a:latin typeface="Aldhabi" pitchFamily="2" charset="-78"/>
                <a:ea typeface="+mj-ea"/>
                <a:cs typeface="Aldhabi" pitchFamily="2" charset="-78"/>
              </a:rPr>
              <a:t>بعض المشاكل التي تواجه الأساتذة</a:t>
            </a:r>
            <a:endParaRPr lang="fr-FR" sz="4800" cap="all" dirty="0">
              <a:ln w="3175" cmpd="sng">
                <a:noFill/>
              </a:ln>
              <a:solidFill>
                <a:srgbClr val="FF0000"/>
              </a:solidFill>
              <a:latin typeface="Aldhabi" pitchFamily="2" charset="-78"/>
              <a:ea typeface="+mj-ea"/>
              <a:cs typeface="Aldhabi" pitchFamily="2" charset="-78"/>
            </a:endParaRPr>
          </a:p>
        </p:txBody>
      </p:sp>
      <p:sp>
        <p:nvSpPr>
          <p:cNvPr id="6" name="ZoneTexte 5"/>
          <p:cNvSpPr txBox="1"/>
          <p:nvPr/>
        </p:nvSpPr>
        <p:spPr>
          <a:xfrm>
            <a:off x="21456" y="1335918"/>
            <a:ext cx="8722217" cy="1838965"/>
          </a:xfrm>
          <a:prstGeom prst="rect">
            <a:avLst/>
          </a:prstGeom>
          <a:noFill/>
        </p:spPr>
        <p:txBody>
          <a:bodyPr wrap="square" rtlCol="0">
            <a:spAutoFit/>
          </a:bodyPr>
          <a:lstStyle/>
          <a:p>
            <a:pPr marL="257175" indent="-257175" algn="r" rtl="1">
              <a:buFont typeface="+mj-lt"/>
              <a:buAutoNum type="arabicPeriod"/>
            </a:pPr>
            <a:r>
              <a:rPr lang="ar-DZ" sz="2500" dirty="0">
                <a:latin typeface="A Jannat LT" pitchFamily="2" charset="-78"/>
                <a:cs typeface="A Jannat LT" pitchFamily="2" charset="-78"/>
              </a:rPr>
              <a:t>أهم مشكل </a:t>
            </a:r>
            <a:r>
              <a:rPr lang="ar-DZ" sz="2500" dirty="0" smtClean="0">
                <a:latin typeface="A Jannat LT" pitchFamily="2" charset="-78"/>
                <a:cs typeface="A Jannat LT" pitchFamily="2" charset="-78"/>
              </a:rPr>
              <a:t>تواجه </a:t>
            </a:r>
            <a:r>
              <a:rPr lang="ar-DZ" sz="2500" dirty="0">
                <a:latin typeface="A Jannat LT" pitchFamily="2" charset="-78"/>
                <a:cs typeface="A Jannat LT" pitchFamily="2" charset="-78"/>
              </a:rPr>
              <a:t>الأستاذ هو وضع كلمة السر في الحاسوب وأغلب الحواسيب مازالت مدة الضمان سارية المفعول لذلك فإن الأستاذ يجد </a:t>
            </a:r>
            <a:r>
              <a:rPr lang="ar-DZ" sz="2500" dirty="0" smtClean="0">
                <a:latin typeface="A Jannat LT" pitchFamily="2" charset="-78"/>
                <a:cs typeface="A Jannat LT" pitchFamily="2" charset="-78"/>
              </a:rPr>
              <a:t>حرجا </a:t>
            </a:r>
            <a:r>
              <a:rPr lang="ar-DZ" sz="2500" dirty="0">
                <a:latin typeface="A Jannat LT" pitchFamily="2" charset="-78"/>
                <a:cs typeface="A Jannat LT" pitchFamily="2" charset="-78"/>
              </a:rPr>
              <a:t>في فتح الوحدة المركزية </a:t>
            </a:r>
            <a:r>
              <a:rPr lang="ar-DZ" sz="2500" dirty="0" smtClean="0">
                <a:latin typeface="A Jannat LT" pitchFamily="2" charset="-78"/>
                <a:cs typeface="A Jannat LT" pitchFamily="2" charset="-78"/>
              </a:rPr>
              <a:t>من أجل نزع </a:t>
            </a:r>
            <a:r>
              <a:rPr lang="ar-DZ" sz="2500" dirty="0">
                <a:latin typeface="A Jannat LT" pitchFamily="2" charset="-78"/>
                <a:cs typeface="A Jannat LT" pitchFamily="2" charset="-78"/>
              </a:rPr>
              <a:t>البطارية لمدة </a:t>
            </a:r>
            <a:r>
              <a:rPr lang="ar-DZ" sz="2500" dirty="0" smtClean="0">
                <a:latin typeface="A Jannat LT" pitchFamily="2" charset="-78"/>
                <a:cs typeface="A Jannat LT" pitchFamily="2" charset="-78"/>
              </a:rPr>
              <a:t>وهذه الطريقة لم تعد ناجحة.</a:t>
            </a:r>
            <a:endParaRPr lang="ar-DZ" dirty="0">
              <a:solidFill>
                <a:schemeClr val="tx1">
                  <a:lumMod val="95000"/>
                  <a:lumOff val="5000"/>
                </a:schemeClr>
              </a:solidFill>
              <a:latin typeface="Times New Roman" panose="02020603050405020304" pitchFamily="18" charset="0"/>
              <a:cs typeface="Times New Roman" panose="02020603050405020304" pitchFamily="18" charset="0"/>
            </a:endParaRPr>
          </a:p>
          <a:p>
            <a:pPr algn="r" rtl="1"/>
            <a:r>
              <a:rPr lang="ar-DZ" sz="1350" dirty="0"/>
              <a:t>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221236" y="2914128"/>
            <a:ext cx="1218198" cy="1444839"/>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p:cNvSpPr txBox="1"/>
          <p:nvPr/>
        </p:nvSpPr>
        <p:spPr>
          <a:xfrm>
            <a:off x="6156176" y="4018699"/>
            <a:ext cx="2153992" cy="684803"/>
          </a:xfrm>
          <a:prstGeom prst="rect">
            <a:avLst/>
          </a:prstGeom>
          <a:noFill/>
        </p:spPr>
        <p:txBody>
          <a:bodyPr wrap="square" rtlCol="0">
            <a:spAutoFit/>
          </a:bodyPr>
          <a:lstStyle/>
          <a:p>
            <a:pPr algn="ctr" rtl="1"/>
            <a:r>
              <a:rPr lang="ar-DZ" sz="2500" dirty="0">
                <a:solidFill>
                  <a:srgbClr val="99FF33"/>
                </a:solidFill>
                <a:latin typeface="A Jannat LT" pitchFamily="2" charset="-78"/>
                <a:cs typeface="A Jannat LT" pitchFamily="2" charset="-78"/>
              </a:rPr>
              <a:t>إليكم هذا الحل:  </a:t>
            </a:r>
          </a:p>
          <a:p>
            <a:endParaRPr lang="fr-FR" sz="1350" dirty="0"/>
          </a:p>
        </p:txBody>
      </p:sp>
      <p:sp>
        <p:nvSpPr>
          <p:cNvPr id="8" name="ZoneTexte 7"/>
          <p:cNvSpPr txBox="1"/>
          <p:nvPr/>
        </p:nvSpPr>
        <p:spPr>
          <a:xfrm>
            <a:off x="3851920" y="3287730"/>
            <a:ext cx="2153992" cy="684803"/>
          </a:xfrm>
          <a:prstGeom prst="rect">
            <a:avLst/>
          </a:prstGeom>
          <a:noFill/>
        </p:spPr>
        <p:txBody>
          <a:bodyPr wrap="square" rtlCol="0">
            <a:spAutoFit/>
          </a:bodyPr>
          <a:lstStyle/>
          <a:p>
            <a:pPr algn="ctr" rtl="1"/>
            <a:r>
              <a:rPr lang="ar-DZ" sz="2500" dirty="0">
                <a:solidFill>
                  <a:srgbClr val="FFFF00"/>
                </a:solidFill>
                <a:latin typeface="A Jannat LT" pitchFamily="2" charset="-78"/>
                <a:cs typeface="A Jannat LT" pitchFamily="2" charset="-78"/>
              </a:rPr>
              <a:t>ما العمل؟ </a:t>
            </a:r>
            <a:endParaRPr lang="fr-FR" sz="2500" dirty="0">
              <a:solidFill>
                <a:srgbClr val="FFFF00"/>
              </a:solidFill>
              <a:latin typeface="A Jannat LT" pitchFamily="2" charset="-78"/>
              <a:cs typeface="A Jannat LT" pitchFamily="2" charset="-78"/>
            </a:endParaRPr>
          </a:p>
          <a:p>
            <a:endParaRPr lang="fr-FR" sz="1350" dirty="0"/>
          </a:p>
        </p:txBody>
      </p:sp>
    </p:spTree>
    <p:extLst>
      <p:ext uri="{BB962C8B-B14F-4D97-AF65-F5344CB8AC3E}">
        <p14:creationId xmlns:p14="http://schemas.microsoft.com/office/powerpoint/2010/main" val="42334203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41" presetClass="entr" presetSubtype="0" fill="hold" grpId="0" nodeType="afterEffect">
                                  <p:stCondLst>
                                    <p:cond delay="0"/>
                                  </p:stCondLst>
                                  <p:iterate type="lt">
                                    <p:tmPct val="10000"/>
                                  </p:iterate>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15" dur="1000" fill="hold"/>
                                        <p:tgtEl>
                                          <p:spTgt spid="6"/>
                                        </p:tgtEl>
                                        <p:attrNameLst>
                                          <p:attrName>ppt_y</p:attrName>
                                        </p:attrNameLst>
                                      </p:cBhvr>
                                      <p:tavLst>
                                        <p:tav tm="0">
                                          <p:val>
                                            <p:strVal val="#ppt_y"/>
                                          </p:val>
                                        </p:tav>
                                        <p:tav tm="100000">
                                          <p:val>
                                            <p:strVal val="#ppt_y"/>
                                          </p:val>
                                        </p:tav>
                                      </p:tavLst>
                                    </p:anim>
                                    <p:anim calcmode="lin" valueType="num">
                                      <p:cBhvr>
                                        <p:cTn id="16" dur="10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7" dur="10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8" dur="1000" tmFilter="0,0; .5, 1; 1, 1"/>
                                        <p:tgtEl>
                                          <p:spTgt spid="6"/>
                                        </p:tgtEl>
                                      </p:cBhvr>
                                    </p:animEffect>
                                  </p:childTnLst>
                                </p:cTn>
                              </p:par>
                              <p:par>
                                <p:cTn id="19" presetID="53" presetClass="entr" presetSubtype="16" fill="hold" nodeType="withEffect">
                                  <p:stCondLst>
                                    <p:cond delay="0"/>
                                  </p:stCondLst>
                                  <p:childTnLst>
                                    <p:set>
                                      <p:cBhvr>
                                        <p:cTn id="20" dur="1" fill="hold">
                                          <p:stCondLst>
                                            <p:cond delay="0"/>
                                          </p:stCondLst>
                                        </p:cTn>
                                        <p:tgtEl>
                                          <p:spTgt spid="1026"/>
                                        </p:tgtEl>
                                        <p:attrNameLst>
                                          <p:attrName>style.visibility</p:attrName>
                                        </p:attrNameLst>
                                      </p:cBhvr>
                                      <p:to>
                                        <p:strVal val="visible"/>
                                      </p:to>
                                    </p:set>
                                    <p:anim calcmode="lin" valueType="num">
                                      <p:cBhvr>
                                        <p:cTn id="21" dur="500" fill="hold"/>
                                        <p:tgtEl>
                                          <p:spTgt spid="1026"/>
                                        </p:tgtEl>
                                        <p:attrNameLst>
                                          <p:attrName>ppt_w</p:attrName>
                                        </p:attrNameLst>
                                      </p:cBhvr>
                                      <p:tavLst>
                                        <p:tav tm="0">
                                          <p:val>
                                            <p:fltVal val="0"/>
                                          </p:val>
                                        </p:tav>
                                        <p:tav tm="100000">
                                          <p:val>
                                            <p:strVal val="#ppt_w"/>
                                          </p:val>
                                        </p:tav>
                                      </p:tavLst>
                                    </p:anim>
                                    <p:anim calcmode="lin" valueType="num">
                                      <p:cBhvr>
                                        <p:cTn id="22" dur="500" fill="hold"/>
                                        <p:tgtEl>
                                          <p:spTgt spid="1026"/>
                                        </p:tgtEl>
                                        <p:attrNameLst>
                                          <p:attrName>ppt_h</p:attrName>
                                        </p:attrNameLst>
                                      </p:cBhvr>
                                      <p:tavLst>
                                        <p:tav tm="0">
                                          <p:val>
                                            <p:fltVal val="0"/>
                                          </p:val>
                                        </p:tav>
                                        <p:tav tm="100000">
                                          <p:val>
                                            <p:strVal val="#ppt_h"/>
                                          </p:val>
                                        </p:tav>
                                      </p:tavLst>
                                    </p:anim>
                                    <p:animEffect transition="in" filter="fade">
                                      <p:cBhvr>
                                        <p:cTn id="23" dur="500"/>
                                        <p:tgtEl>
                                          <p:spTgt spid="1026"/>
                                        </p:tgtEl>
                                      </p:cBhvr>
                                    </p:animEffect>
                                  </p:childTnLst>
                                </p:cTn>
                              </p:par>
                            </p:childTnLst>
                          </p:cTn>
                        </p:par>
                        <p:par>
                          <p:cTn id="24" fill="hold">
                            <p:stCondLst>
                              <p:cond delay="18200"/>
                            </p:stCondLst>
                            <p:childTnLst>
                              <p:par>
                                <p:cTn id="25" presetID="31" presetClass="entr" presetSubtype="0"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1000" fill="hold"/>
                                        <p:tgtEl>
                                          <p:spTgt spid="8"/>
                                        </p:tgtEl>
                                        <p:attrNameLst>
                                          <p:attrName>ppt_w</p:attrName>
                                        </p:attrNameLst>
                                      </p:cBhvr>
                                      <p:tavLst>
                                        <p:tav tm="0">
                                          <p:val>
                                            <p:fltVal val="0"/>
                                          </p:val>
                                        </p:tav>
                                        <p:tav tm="100000">
                                          <p:val>
                                            <p:strVal val="#ppt_w"/>
                                          </p:val>
                                        </p:tav>
                                      </p:tavLst>
                                    </p:anim>
                                    <p:anim calcmode="lin" valueType="num">
                                      <p:cBhvr>
                                        <p:cTn id="28" dur="1000" fill="hold"/>
                                        <p:tgtEl>
                                          <p:spTgt spid="8"/>
                                        </p:tgtEl>
                                        <p:attrNameLst>
                                          <p:attrName>ppt_h</p:attrName>
                                        </p:attrNameLst>
                                      </p:cBhvr>
                                      <p:tavLst>
                                        <p:tav tm="0">
                                          <p:val>
                                            <p:fltVal val="0"/>
                                          </p:val>
                                        </p:tav>
                                        <p:tav tm="100000">
                                          <p:val>
                                            <p:strVal val="#ppt_h"/>
                                          </p:val>
                                        </p:tav>
                                      </p:tavLst>
                                    </p:anim>
                                    <p:anim calcmode="lin" valueType="num">
                                      <p:cBhvr>
                                        <p:cTn id="29" dur="1000" fill="hold"/>
                                        <p:tgtEl>
                                          <p:spTgt spid="8"/>
                                        </p:tgtEl>
                                        <p:attrNameLst>
                                          <p:attrName>style.rotation</p:attrName>
                                        </p:attrNameLst>
                                      </p:cBhvr>
                                      <p:tavLst>
                                        <p:tav tm="0">
                                          <p:val>
                                            <p:fltVal val="90"/>
                                          </p:val>
                                        </p:tav>
                                        <p:tav tm="100000">
                                          <p:val>
                                            <p:fltVal val="0"/>
                                          </p:val>
                                        </p:tav>
                                      </p:tavLst>
                                    </p:anim>
                                    <p:animEffect transition="in" filter="fade">
                                      <p:cBhvr>
                                        <p:cTn id="30" dur="1000"/>
                                        <p:tgtEl>
                                          <p:spTgt spid="8"/>
                                        </p:tgtEl>
                                      </p:cBhvr>
                                    </p:animEffect>
                                  </p:childTnLst>
                                </p:cTn>
                              </p:par>
                            </p:childTnLst>
                          </p:cTn>
                        </p:par>
                        <p:par>
                          <p:cTn id="31" fill="hold">
                            <p:stCondLst>
                              <p:cond delay="19200"/>
                            </p:stCondLst>
                            <p:childTnLst>
                              <p:par>
                                <p:cTn id="32" presetID="53" presetClass="entr" presetSubtype="16" fill="hold" grpId="0" nodeType="afterEffect">
                                  <p:stCondLst>
                                    <p:cond delay="1500"/>
                                  </p:stCondLst>
                                  <p:childTnLst>
                                    <p:set>
                                      <p:cBhvr>
                                        <p:cTn id="33" dur="1" fill="hold">
                                          <p:stCondLst>
                                            <p:cond delay="0"/>
                                          </p:stCondLst>
                                        </p:cTn>
                                        <p:tgtEl>
                                          <p:spTgt spid="7"/>
                                        </p:tgtEl>
                                        <p:attrNameLst>
                                          <p:attrName>style.visibility</p:attrName>
                                        </p:attrNameLst>
                                      </p:cBhvr>
                                      <p:to>
                                        <p:strVal val="visible"/>
                                      </p:to>
                                    </p:set>
                                    <p:anim calcmode="lin" valueType="num">
                                      <p:cBhvr>
                                        <p:cTn id="34" dur="500" fill="hold"/>
                                        <p:tgtEl>
                                          <p:spTgt spid="7"/>
                                        </p:tgtEl>
                                        <p:attrNameLst>
                                          <p:attrName>ppt_w</p:attrName>
                                        </p:attrNameLst>
                                      </p:cBhvr>
                                      <p:tavLst>
                                        <p:tav tm="0">
                                          <p:val>
                                            <p:fltVal val="0"/>
                                          </p:val>
                                        </p:tav>
                                        <p:tav tm="100000">
                                          <p:val>
                                            <p:strVal val="#ppt_w"/>
                                          </p:val>
                                        </p:tav>
                                      </p:tavLst>
                                    </p:anim>
                                    <p:anim calcmode="lin" valueType="num">
                                      <p:cBhvr>
                                        <p:cTn id="35" dur="500" fill="hold"/>
                                        <p:tgtEl>
                                          <p:spTgt spid="7"/>
                                        </p:tgtEl>
                                        <p:attrNameLst>
                                          <p:attrName>ppt_h</p:attrName>
                                        </p:attrNameLst>
                                      </p:cBhvr>
                                      <p:tavLst>
                                        <p:tav tm="0">
                                          <p:val>
                                            <p:fltVal val="0"/>
                                          </p:val>
                                        </p:tav>
                                        <p:tav tm="100000">
                                          <p:val>
                                            <p:strVal val="#ppt_h"/>
                                          </p:val>
                                        </p:tav>
                                      </p:tavLst>
                                    </p:anim>
                                    <p:animEffect transition="in" filter="fade">
                                      <p:cBhvr>
                                        <p:cTn id="3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539552" y="195486"/>
            <a:ext cx="8220579" cy="5162952"/>
          </a:xfrm>
          <a:prstGeom prst="rect">
            <a:avLst/>
          </a:prstGeom>
          <a:noFill/>
        </p:spPr>
        <p:txBody>
          <a:bodyPr wrap="square" rtlCol="0">
            <a:spAutoFit/>
          </a:bodyPr>
          <a:lstStyle/>
          <a:p>
            <a:pPr marL="342900" indent="-342900" algn="r" rtl="1">
              <a:buFont typeface="Arial" panose="020B0604020202020204" pitchFamily="34" charset="0"/>
              <a:buChar char="•"/>
            </a:pPr>
            <a:r>
              <a:rPr lang="ar-DZ" sz="2500" dirty="0">
                <a:latin typeface="A Jannat LT" pitchFamily="2" charset="-78"/>
                <a:cs typeface="A Jannat LT" pitchFamily="2" charset="-78"/>
              </a:rPr>
              <a:t>- قم بالإقلاع من سيدي ويندوز أو اضغط </a:t>
            </a:r>
            <a:r>
              <a:rPr lang="fr-FR" sz="2500" dirty="0">
                <a:solidFill>
                  <a:srgbClr val="FFFF00"/>
                </a:solidFill>
                <a:latin typeface="A Jannat LT" pitchFamily="2" charset="-78"/>
                <a:cs typeface="A Jannat LT" pitchFamily="2" charset="-78"/>
              </a:rPr>
              <a:t>F8</a:t>
            </a:r>
            <a:r>
              <a:rPr lang="fr-FR" sz="2500" dirty="0">
                <a:latin typeface="A Jannat LT" pitchFamily="2" charset="-78"/>
                <a:cs typeface="A Jannat LT" pitchFamily="2" charset="-78"/>
              </a:rPr>
              <a:t> </a:t>
            </a:r>
            <a:r>
              <a:rPr lang="ar-DZ" sz="2500" dirty="0" smtClean="0">
                <a:latin typeface="A Jannat LT" pitchFamily="2" charset="-78"/>
                <a:cs typeface="A Jannat LT" pitchFamily="2" charset="-78"/>
              </a:rPr>
              <a:t> واختر </a:t>
            </a:r>
            <a:r>
              <a:rPr lang="fr-FR" sz="2500" dirty="0" smtClean="0">
                <a:latin typeface="A Jannat LT" pitchFamily="2" charset="-78"/>
                <a:cs typeface="A Jannat LT" pitchFamily="2" charset="-78"/>
              </a:rPr>
              <a:t> </a:t>
            </a:r>
            <a:r>
              <a:rPr lang="fr-FR" sz="2500" dirty="0" err="1">
                <a:solidFill>
                  <a:srgbClr val="FFFF00"/>
                </a:solidFill>
                <a:latin typeface="A Jannat LT" pitchFamily="2" charset="-78"/>
                <a:cs typeface="A Jannat LT" pitchFamily="2" charset="-78"/>
              </a:rPr>
              <a:t>recovery</a:t>
            </a:r>
            <a:endParaRPr lang="ar-DZ" sz="2500" dirty="0">
              <a:solidFill>
                <a:srgbClr val="FFFF00"/>
              </a:solidFill>
              <a:latin typeface="A Jannat LT" pitchFamily="2" charset="-78"/>
              <a:cs typeface="A Jannat LT" pitchFamily="2" charset="-78"/>
            </a:endParaRPr>
          </a:p>
          <a:p>
            <a:pPr marL="342900" indent="-342900" algn="r" rtl="1">
              <a:buFont typeface="Arial" panose="020B0604020202020204" pitchFamily="34" charset="0"/>
              <a:buChar char="•"/>
            </a:pPr>
            <a:r>
              <a:rPr lang="ar-DZ" sz="2500" dirty="0">
                <a:latin typeface="A Jannat LT" pitchFamily="2" charset="-78"/>
                <a:cs typeface="A Jannat LT" pitchFamily="2" charset="-78"/>
              </a:rPr>
              <a:t>اختر اصلاح الحاسوب</a:t>
            </a:r>
            <a:endParaRPr lang="fr-FR" sz="2500" dirty="0">
              <a:latin typeface="A Jannat LT" pitchFamily="2" charset="-78"/>
              <a:cs typeface="A Jannat LT" pitchFamily="2" charset="-78"/>
            </a:endParaRPr>
          </a:p>
          <a:p>
            <a:pPr marL="214313" indent="-214313" algn="r" rtl="1">
              <a:buBlip>
                <a:blip r:embed="rId2"/>
              </a:buBlip>
            </a:pPr>
            <a:endParaRPr lang="fr-FR" sz="1350" dirty="0"/>
          </a:p>
          <a:p>
            <a:pPr marL="214313" indent="-214313" algn="r" rtl="1">
              <a:buBlip>
                <a:blip r:embed="rId2"/>
              </a:buBlip>
            </a:pPr>
            <a:endParaRPr lang="fr-FR" sz="1350" dirty="0"/>
          </a:p>
          <a:p>
            <a:pPr marL="214313" indent="-214313" algn="r" rtl="1">
              <a:buBlip>
                <a:blip r:embed="rId2"/>
              </a:buBlip>
            </a:pPr>
            <a:endParaRPr lang="fr-FR" sz="1350" dirty="0"/>
          </a:p>
          <a:p>
            <a:pPr marL="214313" indent="-214313" algn="r" rtl="1">
              <a:buBlip>
                <a:blip r:embed="rId2"/>
              </a:buBlip>
            </a:pPr>
            <a:endParaRPr lang="fr-FR" sz="1350" dirty="0"/>
          </a:p>
          <a:p>
            <a:pPr marL="214313" indent="-214313" algn="r" rtl="1">
              <a:buBlip>
                <a:blip r:embed="rId2"/>
              </a:buBlip>
            </a:pPr>
            <a:endParaRPr lang="fr-FR" sz="1350" dirty="0"/>
          </a:p>
          <a:p>
            <a:pPr marL="214313" indent="-214313" algn="r" rtl="1">
              <a:buBlip>
                <a:blip r:embed="rId2"/>
              </a:buBlip>
            </a:pPr>
            <a:endParaRPr lang="fr-FR" sz="1350" dirty="0"/>
          </a:p>
          <a:p>
            <a:pPr marL="214313" indent="-214313" algn="r" rtl="1">
              <a:buBlip>
                <a:blip r:embed="rId2"/>
              </a:buBlip>
            </a:pPr>
            <a:endParaRPr lang="fr-FR" sz="1350" dirty="0"/>
          </a:p>
          <a:p>
            <a:pPr marL="342900" indent="-342900" algn="r" rtl="1">
              <a:buFont typeface="Arial" panose="020B0604020202020204" pitchFamily="34" charset="0"/>
              <a:buChar char="•"/>
            </a:pPr>
            <a:r>
              <a:rPr lang="ar-DZ" sz="2500" dirty="0">
                <a:latin typeface="A Jannat LT" pitchFamily="2" charset="-78"/>
                <a:cs typeface="A Jannat LT" pitchFamily="2" charset="-78"/>
              </a:rPr>
              <a:t>ادخل الى موجه الأوامر</a:t>
            </a:r>
            <a:endParaRPr lang="fr-FR" sz="2500" dirty="0">
              <a:latin typeface="A Jannat LT" pitchFamily="2" charset="-78"/>
              <a:cs typeface="A Jannat LT" pitchFamily="2" charset="-78"/>
            </a:endParaRPr>
          </a:p>
          <a:p>
            <a:pPr marL="214313" indent="-214313" algn="r" rtl="1">
              <a:buBlip>
                <a:blip r:embed="rId2"/>
              </a:buBlip>
            </a:pPr>
            <a:endParaRPr lang="fr-FR" sz="1350" dirty="0"/>
          </a:p>
          <a:p>
            <a:pPr marL="214313" indent="-214313" algn="r" rtl="1">
              <a:buBlip>
                <a:blip r:embed="rId2"/>
              </a:buBlip>
            </a:pPr>
            <a:endParaRPr lang="fr-FR" sz="1350" dirty="0"/>
          </a:p>
          <a:p>
            <a:pPr marL="214313" indent="-214313" algn="r" rtl="1">
              <a:buBlip>
                <a:blip r:embed="rId2"/>
              </a:buBlip>
            </a:pPr>
            <a:endParaRPr lang="fr-FR" sz="1350" dirty="0"/>
          </a:p>
          <a:p>
            <a:pPr marL="214313" indent="-214313" algn="r" rtl="1">
              <a:buBlip>
                <a:blip r:embed="rId2"/>
              </a:buBlip>
            </a:pPr>
            <a:endParaRPr lang="fr-FR" sz="1350" dirty="0"/>
          </a:p>
          <a:p>
            <a:pPr marL="214313" indent="-214313" algn="r" rtl="1">
              <a:buBlip>
                <a:blip r:embed="rId2"/>
              </a:buBlip>
            </a:pPr>
            <a:endParaRPr lang="fr-FR" sz="1350" dirty="0"/>
          </a:p>
          <a:p>
            <a:pPr marL="214313" indent="-214313" algn="r" rtl="1">
              <a:buBlip>
                <a:blip r:embed="rId2"/>
              </a:buBlip>
            </a:pPr>
            <a:endParaRPr lang="fr-FR" sz="1350" dirty="0"/>
          </a:p>
          <a:p>
            <a:pPr marL="214313" indent="-214313" algn="r" rtl="1">
              <a:buBlip>
                <a:blip r:embed="rId2"/>
              </a:buBlip>
            </a:pPr>
            <a:endParaRPr lang="fr-FR" sz="1350" dirty="0"/>
          </a:p>
          <a:p>
            <a:pPr marL="214313" indent="-214313" algn="r" rtl="1">
              <a:buBlip>
                <a:blip r:embed="rId2"/>
              </a:buBlip>
            </a:pPr>
            <a:endParaRPr lang="fr-FR" sz="1350" dirty="0"/>
          </a:p>
          <a:p>
            <a:pPr marL="342900" indent="-342900" algn="r" rtl="1">
              <a:buFont typeface="Arial" panose="020B0604020202020204" pitchFamily="34" charset="0"/>
              <a:buChar char="•"/>
            </a:pPr>
            <a:r>
              <a:rPr lang="fr-FR" sz="2500" dirty="0">
                <a:latin typeface="A Jannat LT" pitchFamily="2" charset="-78"/>
                <a:cs typeface="A Jannat LT" pitchFamily="2" charset="-78"/>
              </a:rPr>
              <a:t>cd c:\windows\system32</a:t>
            </a:r>
          </a:p>
          <a:p>
            <a:pPr marL="214313" indent="-214313" algn="r" rtl="1">
              <a:buBlip>
                <a:blip r:embed="rId2"/>
              </a:buBlip>
            </a:pPr>
            <a:endParaRPr lang="ar-DZ" sz="1350" dirty="0"/>
          </a:p>
          <a:p>
            <a:pPr marL="214313" indent="-214313" algn="r" rtl="1">
              <a:buBlip>
                <a:blip r:embed="rId2"/>
              </a:buBlip>
            </a:pPr>
            <a:endParaRPr lang="fr-FR" sz="1350" dirty="0"/>
          </a:p>
        </p:txBody>
      </p:sp>
      <p:pic>
        <p:nvPicPr>
          <p:cNvPr id="5" name="Image 4" descr="Photo de ‎حاجي مسعود‎."/>
          <p:cNvPicPr/>
          <p:nvPr/>
        </p:nvPicPr>
        <p:blipFill>
          <a:blip r:embed="rId3">
            <a:extLst>
              <a:ext uri="{28A0092B-C50C-407E-A947-70E740481C1C}">
                <a14:useLocalDpi xmlns:a14="http://schemas.microsoft.com/office/drawing/2010/main" val="0"/>
              </a:ext>
            </a:extLst>
          </a:blip>
          <a:srcRect/>
          <a:stretch>
            <a:fillRect/>
          </a:stretch>
        </p:blipFill>
        <p:spPr bwMode="auto">
          <a:xfrm>
            <a:off x="2594136" y="1134661"/>
            <a:ext cx="3955733" cy="1137761"/>
          </a:xfrm>
          <a:prstGeom prst="rect">
            <a:avLst/>
          </a:prstGeom>
          <a:noFill/>
          <a:ln>
            <a:noFill/>
          </a:ln>
        </p:spPr>
      </p:pic>
      <p:pic>
        <p:nvPicPr>
          <p:cNvPr id="6" name="Image 5" descr="Photo de ‎حاجي مسعود‎."/>
          <p:cNvPicPr/>
          <p:nvPr/>
        </p:nvPicPr>
        <p:blipFill>
          <a:blip r:embed="rId4">
            <a:extLst>
              <a:ext uri="{28A0092B-C50C-407E-A947-70E740481C1C}">
                <a14:useLocalDpi xmlns:a14="http://schemas.microsoft.com/office/drawing/2010/main" val="0"/>
              </a:ext>
            </a:extLst>
          </a:blip>
          <a:srcRect/>
          <a:stretch>
            <a:fillRect/>
          </a:stretch>
        </p:blipFill>
        <p:spPr bwMode="auto">
          <a:xfrm>
            <a:off x="2594136" y="2909737"/>
            <a:ext cx="3955733" cy="1253490"/>
          </a:xfrm>
          <a:prstGeom prst="rect">
            <a:avLst/>
          </a:prstGeom>
          <a:noFill/>
          <a:ln>
            <a:noFill/>
          </a:ln>
        </p:spPr>
      </p:pic>
    </p:spTree>
    <p:extLst>
      <p:ext uri="{BB962C8B-B14F-4D97-AF65-F5344CB8AC3E}">
        <p14:creationId xmlns:p14="http://schemas.microsoft.com/office/powerpoint/2010/main" val="203756434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22" presetClass="entr" presetSubtype="4"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2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23528" y="195486"/>
            <a:ext cx="8640960" cy="2608406"/>
          </a:xfrm>
          <a:prstGeom prst="rect">
            <a:avLst/>
          </a:prstGeom>
          <a:noFill/>
        </p:spPr>
        <p:txBody>
          <a:bodyPr wrap="square" rtlCol="0">
            <a:spAutoFit/>
          </a:bodyPr>
          <a:lstStyle/>
          <a:p>
            <a:pPr marL="342900" indent="-342900" algn="r" rtl="1">
              <a:buFont typeface="Arial" panose="020B0604020202020204" pitchFamily="34" charset="0"/>
              <a:buChar char="•"/>
            </a:pPr>
            <a:r>
              <a:rPr lang="fr-FR" sz="2500" dirty="0">
                <a:latin typeface="A Jannat LT" pitchFamily="2" charset="-78"/>
                <a:cs typeface="A Jannat LT" pitchFamily="2" charset="-78"/>
              </a:rPr>
              <a:t>copy osk.exe osk000.exe</a:t>
            </a:r>
          </a:p>
          <a:p>
            <a:pPr marL="342900" indent="-342900" algn="r" rtl="1">
              <a:buFont typeface="Arial" panose="020B0604020202020204" pitchFamily="34" charset="0"/>
              <a:buChar char="•"/>
            </a:pPr>
            <a:r>
              <a:rPr lang="fr-FR" sz="2500" dirty="0">
                <a:latin typeface="A Jannat LT" pitchFamily="2" charset="-78"/>
                <a:cs typeface="A Jannat LT" pitchFamily="2" charset="-78"/>
              </a:rPr>
              <a:t>copy cmd.exe </a:t>
            </a:r>
            <a:r>
              <a:rPr lang="fr-FR" sz="2500" dirty="0" smtClean="0">
                <a:latin typeface="A Jannat LT" pitchFamily="2" charset="-78"/>
                <a:cs typeface="A Jannat LT" pitchFamily="2" charset="-78"/>
              </a:rPr>
              <a:t>osk.exe</a:t>
            </a:r>
          </a:p>
          <a:p>
            <a:pPr marL="342900" indent="-342900" algn="r" rtl="1">
              <a:buFont typeface="Arial" panose="020B0604020202020204" pitchFamily="34" charset="0"/>
              <a:buChar char="•"/>
            </a:pPr>
            <a:r>
              <a:rPr lang="fr-FR" sz="2500" dirty="0" smtClean="0">
                <a:latin typeface="A Jannat LT" pitchFamily="2" charset="-78"/>
                <a:cs typeface="A Jannat LT" pitchFamily="2" charset="-78"/>
              </a:rPr>
              <a:t>  </a:t>
            </a:r>
            <a:r>
              <a:rPr lang="ar-DZ" sz="2500" dirty="0">
                <a:solidFill>
                  <a:srgbClr val="FFFF00"/>
                </a:solidFill>
                <a:latin typeface="A Jannat LT" pitchFamily="2" charset="-78"/>
                <a:cs typeface="A Jannat LT" pitchFamily="2" charset="-78"/>
              </a:rPr>
              <a:t>هذا الأمر يستبدل لوحه مفاتيح بموجه الأوامر</a:t>
            </a:r>
            <a:endParaRPr lang="fr-FR" sz="2500" dirty="0">
              <a:solidFill>
                <a:srgbClr val="FFFF00"/>
              </a:solidFill>
              <a:latin typeface="A Jannat LT" pitchFamily="2" charset="-78"/>
              <a:cs typeface="A Jannat LT" pitchFamily="2" charset="-78"/>
            </a:endParaRPr>
          </a:p>
          <a:p>
            <a:pPr marL="342900" indent="-342900" algn="r" rtl="1">
              <a:buFont typeface="Arial" panose="020B0604020202020204" pitchFamily="34" charset="0"/>
              <a:buChar char="•"/>
            </a:pPr>
            <a:r>
              <a:rPr lang="ar-DZ" sz="2500" dirty="0">
                <a:latin typeface="A Jannat LT" pitchFamily="2" charset="-78"/>
                <a:cs typeface="A Jannat LT" pitchFamily="2" charset="-78"/>
              </a:rPr>
              <a:t>- </a:t>
            </a:r>
            <a:r>
              <a:rPr lang="ar-DZ" sz="2500" dirty="0" smtClean="0">
                <a:latin typeface="A Jannat LT" pitchFamily="2" charset="-78"/>
                <a:cs typeface="A Jannat LT" pitchFamily="2" charset="-78"/>
              </a:rPr>
              <a:t>أعد </a:t>
            </a:r>
            <a:r>
              <a:rPr lang="ar-DZ" sz="2500" dirty="0">
                <a:latin typeface="A Jannat LT" pitchFamily="2" charset="-78"/>
                <a:cs typeface="A Jannat LT" pitchFamily="2" charset="-78"/>
              </a:rPr>
              <a:t>تشغيل الحاسوب وفي شاشه كلمه السر اضغط </a:t>
            </a:r>
            <a:r>
              <a:rPr lang="fr-FR" sz="2500" dirty="0">
                <a:solidFill>
                  <a:srgbClr val="FFFF00"/>
                </a:solidFill>
                <a:latin typeface="A Jannat LT" pitchFamily="2" charset="-78"/>
                <a:cs typeface="A Jannat LT" pitchFamily="2" charset="-78"/>
              </a:rPr>
              <a:t>shift </a:t>
            </a:r>
            <a:r>
              <a:rPr lang="fr-FR" sz="2500" dirty="0" smtClean="0">
                <a:solidFill>
                  <a:srgbClr val="FFFF00"/>
                </a:solidFill>
                <a:latin typeface="A Jannat LT" pitchFamily="2" charset="-78"/>
                <a:cs typeface="A Jannat LT" pitchFamily="2" charset="-78"/>
              </a:rPr>
              <a:t> </a:t>
            </a:r>
            <a:r>
              <a:rPr lang="fr-FR" sz="2500" dirty="0" smtClean="0">
                <a:latin typeface="A Jannat LT" pitchFamily="2" charset="-78"/>
                <a:cs typeface="A Jannat LT" pitchFamily="2" charset="-78"/>
              </a:rPr>
              <a:t> </a:t>
            </a:r>
            <a:r>
              <a:rPr lang="ar-DZ" sz="2500" dirty="0" smtClean="0">
                <a:latin typeface="A Jannat LT" pitchFamily="2" charset="-78"/>
                <a:cs typeface="A Jannat LT" pitchFamily="2" charset="-78"/>
              </a:rPr>
              <a:t>5مرات </a:t>
            </a:r>
            <a:r>
              <a:rPr lang="ar-DZ" sz="2500" dirty="0">
                <a:latin typeface="A Jannat LT" pitchFamily="2" charset="-78"/>
                <a:cs typeface="A Jannat LT" pitchFamily="2" charset="-78"/>
              </a:rPr>
              <a:t>وحدد خيار لوحه المفاتيح راح يظهر موجه الأوامر بدل لوحه </a:t>
            </a:r>
            <a:r>
              <a:rPr lang="ar-DZ" sz="2500" dirty="0" smtClean="0">
                <a:latin typeface="A Jannat LT" pitchFamily="2" charset="-78"/>
                <a:cs typeface="A Jannat LT" pitchFamily="2" charset="-78"/>
              </a:rPr>
              <a:t>المفاتيح.</a:t>
            </a:r>
            <a:endParaRPr lang="ar-DZ" sz="2500" dirty="0">
              <a:latin typeface="A Jannat LT" pitchFamily="2" charset="-78"/>
              <a:cs typeface="A Jannat LT" pitchFamily="2" charset="-78"/>
            </a:endParaRPr>
          </a:p>
          <a:p>
            <a:pPr marL="214313" indent="-214313" algn="r" rtl="1">
              <a:buBlip>
                <a:blip r:embed="rId2"/>
              </a:buBlip>
            </a:pPr>
            <a:endParaRPr lang="ar-DZ" sz="1350" dirty="0"/>
          </a:p>
        </p:txBody>
      </p:sp>
      <p:pic>
        <p:nvPicPr>
          <p:cNvPr id="5" name="Image 4" descr="Photo de ‎حاجي مسعود‎."/>
          <p:cNvPicPr/>
          <p:nvPr/>
        </p:nvPicPr>
        <p:blipFill>
          <a:blip r:embed="rId3">
            <a:extLst>
              <a:ext uri="{28A0092B-C50C-407E-A947-70E740481C1C}">
                <a14:useLocalDpi xmlns:a14="http://schemas.microsoft.com/office/drawing/2010/main" val="0"/>
              </a:ext>
            </a:extLst>
          </a:blip>
          <a:srcRect/>
          <a:stretch>
            <a:fillRect/>
          </a:stretch>
        </p:blipFill>
        <p:spPr bwMode="auto">
          <a:xfrm>
            <a:off x="1338990" y="2427734"/>
            <a:ext cx="5354807" cy="2598450"/>
          </a:xfrm>
          <a:prstGeom prst="rect">
            <a:avLst/>
          </a:prstGeom>
          <a:noFill/>
          <a:ln>
            <a:noFill/>
          </a:ln>
        </p:spPr>
      </p:pic>
    </p:spTree>
    <p:extLst>
      <p:ext uri="{BB962C8B-B14F-4D97-AF65-F5344CB8AC3E}">
        <p14:creationId xmlns:p14="http://schemas.microsoft.com/office/powerpoint/2010/main" val="329402341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 calcmode="lin" valueType="num">
                                      <p:cBhvr>
                                        <p:cTn id="9" dur="10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4"/>
                                        </p:tgtEl>
                                      </p:cBhvr>
                                    </p:animEffect>
                                  </p:childTnLst>
                                </p:cTn>
                              </p:par>
                              <p:par>
                                <p:cTn id="12" presetID="22" presetClass="entr" presetSubtype="4"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79512" y="234005"/>
            <a:ext cx="8507629" cy="2608406"/>
          </a:xfrm>
          <a:prstGeom prst="rect">
            <a:avLst/>
          </a:prstGeom>
          <a:noFill/>
        </p:spPr>
        <p:txBody>
          <a:bodyPr wrap="square" rtlCol="0">
            <a:spAutoFit/>
          </a:bodyPr>
          <a:lstStyle/>
          <a:p>
            <a:pPr marL="342900" indent="-342900" algn="r" rtl="1">
              <a:buFont typeface="Arial" panose="020B0604020202020204" pitchFamily="34" charset="0"/>
              <a:buChar char="•"/>
            </a:pPr>
            <a:r>
              <a:rPr lang="ar-DZ" sz="2500" dirty="0">
                <a:latin typeface="A Jannat LT" pitchFamily="2" charset="-78"/>
                <a:cs typeface="A Jannat LT" pitchFamily="2" charset="-78"/>
              </a:rPr>
              <a:t>اكتب </a:t>
            </a:r>
            <a:r>
              <a:rPr lang="ar-DZ" sz="2500" dirty="0" smtClean="0">
                <a:latin typeface="A Jannat LT" pitchFamily="2" charset="-78"/>
                <a:cs typeface="A Jannat LT" pitchFamily="2" charset="-78"/>
              </a:rPr>
              <a:t>الأمر </a:t>
            </a:r>
            <a:r>
              <a:rPr lang="fr-FR" sz="2500" dirty="0" smtClean="0">
                <a:latin typeface="A Jannat LT" pitchFamily="2" charset="-78"/>
                <a:cs typeface="A Jannat LT" pitchFamily="2" charset="-78"/>
              </a:rPr>
              <a:t>   </a:t>
            </a:r>
            <a:r>
              <a:rPr lang="fr-FR" sz="2500" dirty="0">
                <a:solidFill>
                  <a:srgbClr val="FFFF00"/>
                </a:solidFill>
                <a:latin typeface="A Jannat LT" pitchFamily="2" charset="-78"/>
                <a:cs typeface="A Jannat LT" pitchFamily="2" charset="-78"/>
              </a:rPr>
              <a:t>net user</a:t>
            </a:r>
          </a:p>
          <a:p>
            <a:pPr marL="342900" indent="-342900" algn="r" rtl="1">
              <a:buFont typeface="Arial" panose="020B0604020202020204" pitchFamily="34" charset="0"/>
              <a:buChar char="•"/>
            </a:pPr>
            <a:r>
              <a:rPr lang="ar-DZ" sz="2500" dirty="0" smtClean="0">
                <a:latin typeface="A Jannat LT" pitchFamily="2" charset="-78"/>
                <a:cs typeface="A Jannat LT" pitchFamily="2" charset="-78"/>
              </a:rPr>
              <a:t>راح </a:t>
            </a:r>
            <a:r>
              <a:rPr lang="ar-DZ" sz="2500" dirty="0">
                <a:latin typeface="A Jannat LT" pitchFamily="2" charset="-78"/>
                <a:cs typeface="A Jannat LT" pitchFamily="2" charset="-78"/>
              </a:rPr>
              <a:t>يظهر المستخدمين</a:t>
            </a:r>
          </a:p>
          <a:p>
            <a:pPr marL="342900" indent="-342900" algn="r" rtl="1">
              <a:buFont typeface="Arial" panose="020B0604020202020204" pitchFamily="34" charset="0"/>
              <a:buChar char="•"/>
            </a:pPr>
            <a:r>
              <a:rPr lang="ar-DZ" sz="2500" dirty="0">
                <a:latin typeface="A Jannat LT" pitchFamily="2" charset="-78"/>
                <a:cs typeface="A Jannat LT" pitchFamily="2" charset="-78"/>
              </a:rPr>
              <a:t>لنفرض </a:t>
            </a:r>
            <a:r>
              <a:rPr lang="ar-DZ" sz="2500" dirty="0" smtClean="0">
                <a:latin typeface="A Jannat LT" pitchFamily="2" charset="-78"/>
                <a:cs typeface="A Jannat LT" pitchFamily="2" charset="-78"/>
              </a:rPr>
              <a:t>أن </a:t>
            </a:r>
            <a:r>
              <a:rPr lang="ar-DZ" sz="2500" dirty="0">
                <a:latin typeface="A Jannat LT" pitchFamily="2" charset="-78"/>
                <a:cs typeface="A Jannat LT" pitchFamily="2" charset="-78"/>
              </a:rPr>
              <a:t>المستخدم هنا اسمه </a:t>
            </a:r>
            <a:r>
              <a:rPr lang="fr-FR" sz="2500" dirty="0" err="1">
                <a:solidFill>
                  <a:srgbClr val="FFFF00"/>
                </a:solidFill>
                <a:latin typeface="A Jannat LT" pitchFamily="2" charset="-78"/>
                <a:cs typeface="A Jannat LT" pitchFamily="2" charset="-78"/>
              </a:rPr>
              <a:t>geek</a:t>
            </a:r>
            <a:r>
              <a:rPr lang="fr-FR" sz="2500" dirty="0">
                <a:latin typeface="A Jannat LT" pitchFamily="2" charset="-78"/>
                <a:cs typeface="A Jannat LT" pitchFamily="2" charset="-78"/>
              </a:rPr>
              <a:t> </a:t>
            </a:r>
            <a:endParaRPr lang="ar-DZ" sz="2500" dirty="0">
              <a:latin typeface="A Jannat LT" pitchFamily="2" charset="-78"/>
              <a:cs typeface="A Jannat LT" pitchFamily="2" charset="-78"/>
            </a:endParaRPr>
          </a:p>
          <a:p>
            <a:pPr marL="342900" indent="-342900" algn="r" rtl="1">
              <a:buFont typeface="Arial" panose="020B0604020202020204" pitchFamily="34" charset="0"/>
              <a:buChar char="•"/>
            </a:pPr>
            <a:r>
              <a:rPr lang="ar-DZ" sz="2500" dirty="0">
                <a:latin typeface="A Jannat LT" pitchFamily="2" charset="-78"/>
                <a:cs typeface="A Jannat LT" pitchFamily="2" charset="-78"/>
              </a:rPr>
              <a:t>اكتب </a:t>
            </a:r>
            <a:r>
              <a:rPr lang="ar-DZ" sz="2500" dirty="0" smtClean="0">
                <a:latin typeface="A Jannat LT" pitchFamily="2" charset="-78"/>
                <a:cs typeface="A Jannat LT" pitchFamily="2" charset="-78"/>
              </a:rPr>
              <a:t>الأمر</a:t>
            </a:r>
            <a:r>
              <a:rPr lang="fr-FR" sz="2500" dirty="0" smtClean="0">
                <a:latin typeface="A Jannat LT" pitchFamily="2" charset="-78"/>
                <a:cs typeface="A Jannat LT" pitchFamily="2" charset="-78"/>
              </a:rPr>
              <a:t> </a:t>
            </a:r>
            <a:r>
              <a:rPr lang="fr-FR" sz="2500" dirty="0" smtClean="0">
                <a:solidFill>
                  <a:srgbClr val="FFFF00"/>
                </a:solidFill>
                <a:latin typeface="A Jannat LT" pitchFamily="2" charset="-78"/>
                <a:cs typeface="A Jannat LT" pitchFamily="2" charset="-78"/>
              </a:rPr>
              <a:t>net </a:t>
            </a:r>
            <a:r>
              <a:rPr lang="fr-FR" sz="2500" dirty="0">
                <a:solidFill>
                  <a:srgbClr val="FFFF00"/>
                </a:solidFill>
                <a:latin typeface="A Jannat LT" pitchFamily="2" charset="-78"/>
                <a:cs typeface="A Jannat LT" pitchFamily="2" charset="-78"/>
              </a:rPr>
              <a:t>user geek</a:t>
            </a:r>
            <a:r>
              <a:rPr lang="fr-FR" sz="2500" dirty="0">
                <a:latin typeface="A Jannat LT" pitchFamily="2" charset="-78"/>
                <a:cs typeface="A Jannat LT" pitchFamily="2" charset="-78"/>
              </a:rPr>
              <a:t> </a:t>
            </a:r>
            <a:r>
              <a:rPr lang="ar-DZ" sz="2500" dirty="0" smtClean="0">
                <a:latin typeface="A Jannat LT" pitchFamily="2" charset="-78"/>
                <a:cs typeface="A Jannat LT" pitchFamily="2" charset="-78"/>
              </a:rPr>
              <a:t>لحذف </a:t>
            </a:r>
            <a:r>
              <a:rPr lang="ar-DZ" sz="2500" dirty="0">
                <a:latin typeface="A Jannat LT" pitchFamily="2" charset="-78"/>
                <a:cs typeface="A Jannat LT" pitchFamily="2" charset="-78"/>
              </a:rPr>
              <a:t>كلمه السر</a:t>
            </a:r>
          </a:p>
          <a:p>
            <a:pPr algn="r" rtl="1"/>
            <a:r>
              <a:rPr lang="ar-DZ" sz="2500" dirty="0">
                <a:latin typeface="A Jannat LT" pitchFamily="2" charset="-78"/>
                <a:cs typeface="A Jannat LT" pitchFamily="2" charset="-78"/>
              </a:rPr>
              <a:t>  </a:t>
            </a:r>
            <a:r>
              <a:rPr lang="ar-DZ" sz="2500" dirty="0" smtClean="0">
                <a:latin typeface="A Jannat LT" pitchFamily="2" charset="-78"/>
                <a:cs typeface="A Jannat LT" pitchFamily="2" charset="-78"/>
              </a:rPr>
              <a:t>أو </a:t>
            </a:r>
            <a:r>
              <a:rPr lang="ar-DZ" sz="2500" dirty="0">
                <a:latin typeface="A Jannat LT" pitchFamily="2" charset="-78"/>
                <a:cs typeface="A Jannat LT" pitchFamily="2" charset="-78"/>
              </a:rPr>
              <a:t>الأمر</a:t>
            </a:r>
            <a:r>
              <a:rPr lang="fr-FR" sz="2500" dirty="0">
                <a:solidFill>
                  <a:srgbClr val="FFFF00"/>
                </a:solidFill>
                <a:latin typeface="A Jannat LT" pitchFamily="2" charset="-78"/>
                <a:cs typeface="A Jannat LT" pitchFamily="2" charset="-78"/>
              </a:rPr>
              <a:t>net user geek </a:t>
            </a:r>
            <a:r>
              <a:rPr lang="fr-FR" sz="2500" dirty="0" err="1" smtClean="0">
                <a:solidFill>
                  <a:srgbClr val="FFFF00"/>
                </a:solidFill>
                <a:latin typeface="A Jannat LT" pitchFamily="2" charset="-78"/>
                <a:cs typeface="A Jannat LT" pitchFamily="2" charset="-78"/>
              </a:rPr>
              <a:t>MyNewPassword</a:t>
            </a:r>
            <a:r>
              <a:rPr lang="fr-FR" sz="2500" dirty="0" smtClean="0">
                <a:solidFill>
                  <a:srgbClr val="FFFF00"/>
                </a:solidFill>
                <a:latin typeface="A Jannat LT" pitchFamily="2" charset="-78"/>
                <a:cs typeface="A Jannat LT" pitchFamily="2" charset="-78"/>
              </a:rPr>
              <a:t> </a:t>
            </a:r>
            <a:r>
              <a:rPr lang="ar-DZ" sz="2500" dirty="0" smtClean="0">
                <a:solidFill>
                  <a:srgbClr val="FFFF00"/>
                </a:solidFill>
                <a:latin typeface="A Jannat LT" pitchFamily="2" charset="-78"/>
                <a:cs typeface="A Jannat LT" pitchFamily="2" charset="-78"/>
              </a:rPr>
              <a:t> </a:t>
            </a:r>
            <a:r>
              <a:rPr lang="ar-DZ" sz="2500" dirty="0" smtClean="0">
                <a:latin typeface="A Jannat LT" pitchFamily="2" charset="-78"/>
                <a:cs typeface="A Jannat LT" pitchFamily="2" charset="-78"/>
              </a:rPr>
              <a:t> </a:t>
            </a:r>
            <a:endParaRPr lang="fr-FR" sz="2500" dirty="0">
              <a:latin typeface="A Jannat LT" pitchFamily="2" charset="-78"/>
              <a:cs typeface="A Jannat LT" pitchFamily="2" charset="-78"/>
            </a:endParaRPr>
          </a:p>
          <a:p>
            <a:pPr algn="r" rtl="1"/>
            <a:r>
              <a:rPr lang="ar-DZ" sz="2500" dirty="0" smtClean="0">
                <a:latin typeface="A Jannat LT" pitchFamily="2" charset="-78"/>
                <a:cs typeface="A Jannat LT" pitchFamily="2" charset="-78"/>
              </a:rPr>
              <a:t>    </a:t>
            </a:r>
            <a:r>
              <a:rPr lang="ar-DZ" sz="2500" dirty="0">
                <a:latin typeface="A Jannat LT" pitchFamily="2" charset="-78"/>
                <a:cs typeface="A Jannat LT" pitchFamily="2" charset="-78"/>
              </a:rPr>
              <a:t>لجعل كلمه السر هي    </a:t>
            </a:r>
            <a:r>
              <a:rPr lang="fr-FR" sz="2500" dirty="0" err="1">
                <a:solidFill>
                  <a:srgbClr val="99FF33"/>
                </a:solidFill>
                <a:latin typeface="A Jannat LT" pitchFamily="2" charset="-78"/>
                <a:cs typeface="A Jannat LT" pitchFamily="2" charset="-78"/>
              </a:rPr>
              <a:t>MyNewPassword</a:t>
            </a:r>
            <a:endParaRPr lang="fr-FR" sz="2500" dirty="0">
              <a:solidFill>
                <a:srgbClr val="99FF33"/>
              </a:solidFill>
              <a:latin typeface="A Jannat LT" pitchFamily="2" charset="-78"/>
              <a:cs typeface="A Jannat LT" pitchFamily="2" charset="-78"/>
            </a:endParaRPr>
          </a:p>
          <a:p>
            <a:pPr marL="214313" indent="-214313" algn="r" rtl="1">
              <a:buBlip>
                <a:blip r:embed="rId2"/>
              </a:buBlip>
            </a:pPr>
            <a:endParaRPr lang="fr-FR" sz="1350" dirty="0"/>
          </a:p>
        </p:txBody>
      </p:sp>
      <p:pic>
        <p:nvPicPr>
          <p:cNvPr id="5" name="Image 4" descr="Photo de ‎حاجي مسعود‎."/>
          <p:cNvPicPr/>
          <p:nvPr/>
        </p:nvPicPr>
        <p:blipFill>
          <a:blip r:embed="rId3">
            <a:extLst>
              <a:ext uri="{28A0092B-C50C-407E-A947-70E740481C1C}">
                <a14:useLocalDpi xmlns:a14="http://schemas.microsoft.com/office/drawing/2010/main" val="0"/>
              </a:ext>
            </a:extLst>
          </a:blip>
          <a:srcRect/>
          <a:stretch>
            <a:fillRect/>
          </a:stretch>
        </p:blipFill>
        <p:spPr bwMode="auto">
          <a:xfrm>
            <a:off x="726569" y="3003991"/>
            <a:ext cx="4528011" cy="2069930"/>
          </a:xfrm>
          <a:prstGeom prst="rect">
            <a:avLst/>
          </a:prstGeom>
          <a:noFill/>
          <a:ln>
            <a:noFill/>
          </a:ln>
        </p:spPr>
      </p:pic>
    </p:spTree>
    <p:extLst>
      <p:ext uri="{BB962C8B-B14F-4D97-AF65-F5344CB8AC3E}">
        <p14:creationId xmlns:p14="http://schemas.microsoft.com/office/powerpoint/2010/main" val="25089475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22" presetClass="entr" presetSubtype="4"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4067943" y="514350"/>
            <a:ext cx="4244069" cy="1121296"/>
          </a:xfrm>
        </p:spPr>
        <p:txBody>
          <a:bodyPr>
            <a:noAutofit/>
          </a:bodyPr>
          <a:lstStyle/>
          <a:p>
            <a:pPr algn="r"/>
            <a:r>
              <a:rPr lang="ar-DZ" sz="8000" dirty="0" smtClean="0">
                <a:solidFill>
                  <a:srgbClr val="FF0000"/>
                </a:solidFill>
                <a:latin typeface="Aldhabi" pitchFamily="2" charset="-78"/>
                <a:cs typeface="Aldhabi" pitchFamily="2" charset="-78"/>
              </a:rPr>
              <a:t>مقدمة</a:t>
            </a:r>
            <a:endParaRPr lang="fr-FR" sz="8000" dirty="0">
              <a:solidFill>
                <a:srgbClr val="FF0000"/>
              </a:solidFill>
              <a:latin typeface="Aldhabi" pitchFamily="2" charset="-78"/>
              <a:cs typeface="Aldhabi" pitchFamily="2" charset="-78"/>
            </a:endParaRPr>
          </a:p>
        </p:txBody>
      </p:sp>
      <p:sp>
        <p:nvSpPr>
          <p:cNvPr id="4" name="Rectangle 3"/>
          <p:cNvSpPr>
            <a:spLocks noGrp="1"/>
          </p:cNvSpPr>
          <p:nvPr>
            <p:ph sz="quarter" idx="14"/>
          </p:nvPr>
        </p:nvSpPr>
        <p:spPr>
          <a:xfrm>
            <a:off x="251520" y="2340125"/>
            <a:ext cx="8712968" cy="2803375"/>
          </a:xfrm>
        </p:spPr>
        <p:txBody>
          <a:bodyPr>
            <a:normAutofit/>
          </a:bodyPr>
          <a:lstStyle/>
          <a:p>
            <a:pPr algn="r" rtl="1">
              <a:buNone/>
            </a:pPr>
            <a:r>
              <a:rPr lang="ar-DZ" sz="3600" dirty="0" smtClean="0">
                <a:latin typeface="1Lionsys Reqa" pitchFamily="2" charset="-78"/>
                <a:cs typeface="1Lionsys Reqa" pitchFamily="2" charset="-78"/>
              </a:rPr>
              <a:t>   </a:t>
            </a:r>
            <a:r>
              <a:rPr lang="ar-SA" sz="3600" dirty="0" smtClean="0">
                <a:latin typeface="1Lionsys Reqa" pitchFamily="2" charset="-78"/>
                <a:cs typeface="1Lionsys Reqa" pitchFamily="2" charset="-78"/>
              </a:rPr>
              <a:t>تطبيقا لسياسة الدولة </a:t>
            </a:r>
            <a:r>
              <a:rPr lang="fr-FR" sz="3600" dirty="0" smtClean="0">
                <a:latin typeface="1Lionsys Reqa" pitchFamily="2" charset="-78"/>
                <a:cs typeface="1Lionsys Reqa" pitchFamily="2" charset="-78"/>
              </a:rPr>
              <a:t> )</a:t>
            </a:r>
            <a:r>
              <a:rPr lang="ar-SA" sz="3600" dirty="0" smtClean="0">
                <a:latin typeface="1Lionsys Reqa" pitchFamily="2" charset="-78"/>
                <a:cs typeface="1Lionsys Reqa" pitchFamily="2" charset="-78"/>
              </a:rPr>
              <a:t>الغاية الثالثة الكبرى من المادة </a:t>
            </a:r>
            <a:r>
              <a:rPr lang="ar-SA" sz="3600" dirty="0" smtClean="0">
                <a:solidFill>
                  <a:srgbClr val="FFFF00"/>
                </a:solidFill>
                <a:latin typeface="1Lionsys Reqa" pitchFamily="2" charset="-78"/>
                <a:cs typeface="1Lionsys Reqa" pitchFamily="2" charset="-78"/>
              </a:rPr>
              <a:t>02</a:t>
            </a:r>
            <a:r>
              <a:rPr lang="ar-SA" sz="3600" dirty="0" smtClean="0">
                <a:latin typeface="1Lionsys Reqa" pitchFamily="2" charset="-78"/>
                <a:cs typeface="1Lionsys Reqa" pitchFamily="2" charset="-78"/>
              </a:rPr>
              <a:t> والمادة </a:t>
            </a:r>
            <a:r>
              <a:rPr lang="ar-SA" sz="3600" dirty="0" smtClean="0">
                <a:solidFill>
                  <a:srgbClr val="FFFF00"/>
                </a:solidFill>
                <a:latin typeface="1Lionsys Reqa" pitchFamily="2" charset="-78"/>
                <a:cs typeface="1Lionsys Reqa" pitchFamily="2" charset="-78"/>
              </a:rPr>
              <a:t>08</a:t>
            </a:r>
            <a:r>
              <a:rPr lang="ar-SA" sz="3600" dirty="0" smtClean="0">
                <a:latin typeface="1Lionsys Reqa" pitchFamily="2" charset="-78"/>
                <a:cs typeface="1Lionsys Reqa" pitchFamily="2" charset="-78"/>
              </a:rPr>
              <a:t> من القانون </a:t>
            </a:r>
            <a:r>
              <a:rPr lang="ar-SA" sz="3600" dirty="0" smtClean="0">
                <a:solidFill>
                  <a:srgbClr val="FFFF00"/>
                </a:solidFill>
                <a:latin typeface="1Lionsys Reqa" pitchFamily="2" charset="-78"/>
                <a:cs typeface="1Lionsys Reqa" pitchFamily="2" charset="-78"/>
              </a:rPr>
              <a:t>08-04</a:t>
            </a:r>
            <a:r>
              <a:rPr lang="ar-SA" sz="3600" dirty="0" smtClean="0">
                <a:latin typeface="1Lionsys Reqa" pitchFamily="2" charset="-78"/>
                <a:cs typeface="1Lionsys Reqa" pitchFamily="2" charset="-78"/>
              </a:rPr>
              <a:t> المؤرخ في</a:t>
            </a:r>
            <a:r>
              <a:rPr lang="ar-DZ" sz="3600" dirty="0" smtClean="0">
                <a:latin typeface="1Lionsys Reqa" pitchFamily="2" charset="-78"/>
                <a:cs typeface="1Lionsys Reqa" pitchFamily="2" charset="-78"/>
              </a:rPr>
              <a:t> </a:t>
            </a:r>
            <a:r>
              <a:rPr lang="ar-DZ" sz="3600" dirty="0" smtClean="0">
                <a:solidFill>
                  <a:srgbClr val="FFFF00"/>
                </a:solidFill>
                <a:latin typeface="1Lionsys Reqa" pitchFamily="2" charset="-78"/>
                <a:cs typeface="1Lionsys Reqa" pitchFamily="2" charset="-78"/>
              </a:rPr>
              <a:t>01</a:t>
            </a:r>
            <a:r>
              <a:rPr lang="ar-SA" sz="3600" dirty="0" smtClean="0">
                <a:solidFill>
                  <a:srgbClr val="FFFF00"/>
                </a:solidFill>
                <a:latin typeface="1Lionsys Reqa" pitchFamily="2" charset="-78"/>
                <a:cs typeface="1Lionsys Reqa" pitchFamily="2" charset="-78"/>
              </a:rPr>
              <a:t>/</a:t>
            </a:r>
            <a:r>
              <a:rPr lang="ar-DZ" sz="3600" dirty="0" smtClean="0">
                <a:solidFill>
                  <a:srgbClr val="FFFF00"/>
                </a:solidFill>
                <a:latin typeface="1Lionsys Reqa" pitchFamily="2" charset="-78"/>
                <a:cs typeface="1Lionsys Reqa" pitchFamily="2" charset="-78"/>
              </a:rPr>
              <a:t>23</a:t>
            </a:r>
            <a:r>
              <a:rPr lang="ar-SA" sz="3600" dirty="0" smtClean="0">
                <a:solidFill>
                  <a:srgbClr val="FFFF00"/>
                </a:solidFill>
                <a:latin typeface="1Lionsys Reqa" pitchFamily="2" charset="-78"/>
                <a:cs typeface="1Lionsys Reqa" pitchFamily="2" charset="-78"/>
              </a:rPr>
              <a:t>/</a:t>
            </a:r>
            <a:r>
              <a:rPr lang="ar-SA" sz="3600" dirty="0" smtClean="0">
                <a:latin typeface="1Lionsys Reqa" pitchFamily="2" charset="-78"/>
                <a:cs typeface="1Lionsys Reqa" pitchFamily="2" charset="-78"/>
              </a:rPr>
              <a:t> </a:t>
            </a:r>
            <a:r>
              <a:rPr lang="ar-DZ" sz="3600" dirty="0" smtClean="0">
                <a:latin typeface="1Lionsys Reqa" pitchFamily="2" charset="-78"/>
                <a:cs typeface="1Lionsys Reqa" pitchFamily="2" charset="-78"/>
              </a:rPr>
              <a:t>     </a:t>
            </a:r>
            <a:r>
              <a:rPr lang="ar-SA" sz="3600" dirty="0" err="1" smtClean="0">
                <a:solidFill>
                  <a:srgbClr val="FFFF00"/>
                </a:solidFill>
                <a:latin typeface="1Lionsys Reqa" pitchFamily="2" charset="-78"/>
                <a:cs typeface="1Lionsys Reqa" pitchFamily="2" charset="-78"/>
              </a:rPr>
              <a:t>2008</a:t>
            </a:r>
            <a:r>
              <a:rPr lang="ar-SA" sz="3600" dirty="0" err="1" smtClean="0">
                <a:latin typeface="1Lionsys Reqa" pitchFamily="2" charset="-78"/>
                <a:cs typeface="1Lionsys Reqa" pitchFamily="2" charset="-78"/>
              </a:rPr>
              <a:t>المتضمن</a:t>
            </a:r>
            <a:r>
              <a:rPr lang="ar-SA" sz="3600" dirty="0" smtClean="0">
                <a:latin typeface="1Lionsys Reqa" pitchFamily="2" charset="-78"/>
                <a:cs typeface="1Lionsys Reqa" pitchFamily="2" charset="-78"/>
              </a:rPr>
              <a:t> القانون التوجيهي للتربية الوطنية </a:t>
            </a:r>
            <a:r>
              <a:rPr lang="fr-FR" sz="3600" dirty="0" smtClean="0">
                <a:latin typeface="1Lionsys Reqa" pitchFamily="2" charset="-78"/>
                <a:cs typeface="1Lionsys Reqa" pitchFamily="2" charset="-78"/>
              </a:rPr>
              <a:t>( </a:t>
            </a:r>
            <a:r>
              <a:rPr lang="ar-SA" sz="3600" dirty="0" smtClean="0">
                <a:solidFill>
                  <a:srgbClr val="99FF33"/>
                </a:solidFill>
                <a:latin typeface="1Lionsys Reqa" pitchFamily="2" charset="-78"/>
                <a:cs typeface="1Lionsys Reqa" pitchFamily="2" charset="-78"/>
              </a:rPr>
              <a:t>من اجل إدماج مادة المعلوماتية في كافة</a:t>
            </a:r>
            <a:r>
              <a:rPr lang="ar-DZ" sz="3600" dirty="0" smtClean="0">
                <a:solidFill>
                  <a:srgbClr val="99FF33"/>
                </a:solidFill>
                <a:latin typeface="1Lionsys Reqa" pitchFamily="2" charset="-78"/>
                <a:cs typeface="1Lionsys Reqa" pitchFamily="2" charset="-78"/>
              </a:rPr>
              <a:t> </a:t>
            </a:r>
            <a:r>
              <a:rPr lang="ar-SA" sz="3600" dirty="0" smtClean="0">
                <a:solidFill>
                  <a:srgbClr val="99FF33"/>
                </a:solidFill>
                <a:latin typeface="1Lionsys Reqa" pitchFamily="2" charset="-78"/>
                <a:cs typeface="1Lionsys Reqa" pitchFamily="2" charset="-78"/>
              </a:rPr>
              <a:t>الأطوار التعليمية</a:t>
            </a:r>
            <a:r>
              <a:rPr lang="fr-FR" sz="3600" dirty="0" smtClean="0">
                <a:solidFill>
                  <a:srgbClr val="99FF33"/>
                </a:solidFill>
                <a:latin typeface="1Lionsys Reqa" pitchFamily="2" charset="-78"/>
                <a:cs typeface="1Lionsys Reqa" pitchFamily="2" charset="-78"/>
              </a:rPr>
              <a:t>.</a:t>
            </a:r>
            <a:endParaRPr lang="fr-FR" sz="3600" dirty="0">
              <a:solidFill>
                <a:srgbClr val="99FF33"/>
              </a:solidFill>
              <a:latin typeface="1Lionsys Reqa" pitchFamily="2" charset="-78"/>
              <a:cs typeface="1Lionsys Reqa" pitchFamily="2" charset="-78"/>
            </a:endParaRPr>
          </a:p>
        </p:txBody>
      </p:sp>
      <p:pic>
        <p:nvPicPr>
          <p:cNvPr id="5" name="Rounded Rectangle 4"/>
          <p:cNvPicPr>
            <a:picLocks noChangeAspect="1" noChangeArrowheads="1"/>
          </p:cNvPicPr>
          <p:nvPr/>
        </p:nvPicPr>
        <p:blipFill>
          <a:blip r:embed="rId3" cstate="print"/>
          <a:stretch>
            <a:fillRect/>
          </a:stretch>
        </p:blipFill>
        <p:spPr bwMode="auto">
          <a:xfrm>
            <a:off x="251520" y="123478"/>
            <a:ext cx="3328369" cy="1872208"/>
          </a:xfrm>
          <a:prstGeom prst="roundRect">
            <a:avLst>
              <a:gd name="adj" fmla="val 4815"/>
            </a:avLst>
          </a:prstGeom>
          <a:noFill/>
          <a:ln w="38100" cap="flat" cmpd="sng" algn="ctr">
            <a:solidFill>
              <a:schemeClr val="tx1"/>
            </a:solidFill>
            <a:prstDash val="solid"/>
            <a:miter lim="800000"/>
            <a:headEnd type="none" w="med" len="med"/>
            <a:tailEnd type="none" w="med" len="med"/>
          </a:ln>
          <a:effectLst/>
        </p:spPr>
      </p:pic>
    </p:spTree>
    <p:extLst>
      <p:ext uri="{BB962C8B-B14F-4D97-AF65-F5344CB8AC3E}">
        <p14:creationId xmlns:p14="http://schemas.microsoft.com/office/powerpoint/2010/main" val="310461882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41" presetClass="entr" presetSubtype="0" fill="hold" grpId="0" nodeType="afterEffect">
                                  <p:stCondLst>
                                    <p:cond delay="0"/>
                                  </p:stCondLst>
                                  <p:iterate type="lt">
                                    <p:tmPct val="10000"/>
                                  </p:iterate>
                                  <p:childTnLst>
                                    <p:set>
                                      <p:cBhvr>
                                        <p:cTn id="13" dur="1" fill="hold">
                                          <p:stCondLst>
                                            <p:cond delay="0"/>
                                          </p:stCondLst>
                                        </p:cTn>
                                        <p:tgtEl>
                                          <p:spTgt spid="4">
                                            <p:txEl>
                                              <p:pRg st="0" end="0"/>
                                            </p:txEl>
                                          </p:spTgt>
                                        </p:tgtEl>
                                        <p:attrNameLst>
                                          <p:attrName>style.visibility</p:attrName>
                                        </p:attrNameLst>
                                      </p:cBhvr>
                                      <p:to>
                                        <p:strVal val="visible"/>
                                      </p:to>
                                    </p:set>
                                    <p:anim calcmode="lin" valueType="num">
                                      <p:cBhvr>
                                        <p:cTn id="14" dur="10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5" dur="10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16" dur="10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7" dur="10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8" dur="1000" tmFilter="0,0; .5, 1; 1, 1"/>
                                        <p:tgtEl>
                                          <p:spTgt spid="4">
                                            <p:txEl>
                                              <p:pRg st="0" end="0"/>
                                            </p:txEl>
                                          </p:spTgt>
                                        </p:tgtEl>
                                      </p:cBhvr>
                                    </p:animEffect>
                                  </p:childTnLst>
                                </p:cTn>
                              </p:par>
                              <p:par>
                                <p:cTn id="19" presetID="53" presetClass="entr" presetSubtype="16" fill="hold" nodeType="withEffect">
                                  <p:stCondLst>
                                    <p:cond delay="500"/>
                                  </p:stCondLst>
                                  <p:childTnLst>
                                    <p:set>
                                      <p:cBhvr>
                                        <p:cTn id="20" dur="1" fill="hold">
                                          <p:stCondLst>
                                            <p:cond delay="0"/>
                                          </p:stCondLst>
                                        </p:cTn>
                                        <p:tgtEl>
                                          <p:spTgt spid="5"/>
                                        </p:tgtEl>
                                        <p:attrNameLst>
                                          <p:attrName>style.visibility</p:attrName>
                                        </p:attrNameLst>
                                      </p:cBhvr>
                                      <p:to>
                                        <p:strVal val="visible"/>
                                      </p:to>
                                    </p:set>
                                    <p:anim calcmode="lin" valueType="num">
                                      <p:cBhvr>
                                        <p:cTn id="21" dur="2000" fill="hold"/>
                                        <p:tgtEl>
                                          <p:spTgt spid="5"/>
                                        </p:tgtEl>
                                        <p:attrNameLst>
                                          <p:attrName>ppt_w</p:attrName>
                                        </p:attrNameLst>
                                      </p:cBhvr>
                                      <p:tavLst>
                                        <p:tav tm="0">
                                          <p:val>
                                            <p:fltVal val="0"/>
                                          </p:val>
                                        </p:tav>
                                        <p:tav tm="100000">
                                          <p:val>
                                            <p:strVal val="#ppt_w"/>
                                          </p:val>
                                        </p:tav>
                                      </p:tavLst>
                                    </p:anim>
                                    <p:anim calcmode="lin" valueType="num">
                                      <p:cBhvr>
                                        <p:cTn id="22" dur="2000" fill="hold"/>
                                        <p:tgtEl>
                                          <p:spTgt spid="5"/>
                                        </p:tgtEl>
                                        <p:attrNameLst>
                                          <p:attrName>ppt_h</p:attrName>
                                        </p:attrNameLst>
                                      </p:cBhvr>
                                      <p:tavLst>
                                        <p:tav tm="0">
                                          <p:val>
                                            <p:fltVal val="0"/>
                                          </p:val>
                                        </p:tav>
                                        <p:tav tm="100000">
                                          <p:val>
                                            <p:strVal val="#ppt_h"/>
                                          </p:val>
                                        </p:tav>
                                      </p:tavLst>
                                    </p:anim>
                                    <p:animEffect transition="in" filter="fade">
                                      <p:cBhvr>
                                        <p:cTn id="2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56569" y="1081870"/>
            <a:ext cx="8356682" cy="861774"/>
          </a:xfrm>
          <a:prstGeom prst="rect">
            <a:avLst/>
          </a:prstGeom>
          <a:noFill/>
        </p:spPr>
        <p:txBody>
          <a:bodyPr wrap="square" rtlCol="0">
            <a:spAutoFit/>
          </a:bodyPr>
          <a:lstStyle/>
          <a:p>
            <a:pPr marL="342900" indent="-342900" algn="r" rtl="1">
              <a:buFont typeface="Arial" panose="020B0604020202020204" pitchFamily="34" charset="0"/>
              <a:buChar char="•"/>
            </a:pPr>
            <a:r>
              <a:rPr lang="ar-DZ" sz="2500" dirty="0">
                <a:latin typeface="A Jannat LT" pitchFamily="2" charset="-78"/>
                <a:cs typeface="A Jannat LT" pitchFamily="2" charset="-78"/>
              </a:rPr>
              <a:t>هناك مشكل آخر وهو مثلا حدوث سرقة إحدى لواحق الحاسوب من طرف تلميذ أثناء الحصة </a:t>
            </a:r>
            <a:r>
              <a:rPr lang="ar-DZ" sz="2500" dirty="0" smtClean="0">
                <a:latin typeface="A Jannat LT" pitchFamily="2" charset="-78"/>
                <a:cs typeface="A Jannat LT" pitchFamily="2" charset="-78"/>
              </a:rPr>
              <a:t>.</a:t>
            </a:r>
            <a:endParaRPr lang="ar-DZ" sz="2500" dirty="0">
              <a:latin typeface="A Jannat LT" pitchFamily="2" charset="-78"/>
              <a:cs typeface="A Jannat LT" pitchFamily="2" charset="-78"/>
            </a:endParaRPr>
          </a:p>
        </p:txBody>
      </p:sp>
      <p:sp>
        <p:nvSpPr>
          <p:cNvPr id="5" name="ZoneTexte 4"/>
          <p:cNvSpPr txBox="1"/>
          <p:nvPr/>
        </p:nvSpPr>
        <p:spPr>
          <a:xfrm>
            <a:off x="179513" y="2715766"/>
            <a:ext cx="8533738" cy="1838965"/>
          </a:xfrm>
          <a:prstGeom prst="rect">
            <a:avLst/>
          </a:prstGeom>
          <a:noFill/>
        </p:spPr>
        <p:txBody>
          <a:bodyPr wrap="square" rtlCol="0">
            <a:spAutoFit/>
          </a:bodyPr>
          <a:lstStyle/>
          <a:p>
            <a:pPr marL="342900" indent="-342900" algn="r" rtl="1">
              <a:buFont typeface="Arial" panose="020B0604020202020204" pitchFamily="34" charset="0"/>
              <a:buChar char="•"/>
            </a:pPr>
            <a:r>
              <a:rPr lang="ar-DZ" sz="2500" dirty="0">
                <a:latin typeface="A Jannat LT" pitchFamily="2" charset="-78"/>
                <a:cs typeface="A Jannat LT" pitchFamily="2" charset="-78"/>
              </a:rPr>
              <a:t>إذا </a:t>
            </a:r>
            <a:r>
              <a:rPr lang="ar-DZ" sz="2500" dirty="0">
                <a:solidFill>
                  <a:srgbClr val="FFFF00"/>
                </a:solidFill>
                <a:latin typeface="A Jannat LT" pitchFamily="2" charset="-78"/>
                <a:cs typeface="A Jannat LT" pitchFamily="2" charset="-78"/>
              </a:rPr>
              <a:t>عرف الفاعل </a:t>
            </a:r>
            <a:r>
              <a:rPr lang="ar-DZ" sz="2500" dirty="0">
                <a:latin typeface="A Jannat LT" pitchFamily="2" charset="-78"/>
                <a:cs typeface="A Jannat LT" pitchFamily="2" charset="-78"/>
              </a:rPr>
              <a:t>يرفع تقرير إلى الإدارة مرفق بشهادة تلميذين من نفس الحصة </a:t>
            </a:r>
            <a:r>
              <a:rPr lang="ar-DZ" sz="2500" dirty="0" smtClean="0">
                <a:latin typeface="A Jannat LT" pitchFamily="2" charset="-78"/>
                <a:cs typeface="A Jannat LT" pitchFamily="2" charset="-78"/>
              </a:rPr>
              <a:t>.</a:t>
            </a:r>
            <a:endParaRPr lang="ar-DZ" sz="2500" dirty="0">
              <a:latin typeface="A Jannat LT" pitchFamily="2" charset="-78"/>
              <a:cs typeface="A Jannat LT" pitchFamily="2" charset="-78"/>
            </a:endParaRPr>
          </a:p>
          <a:p>
            <a:pPr marL="342900" indent="-342900" algn="r" rtl="1">
              <a:buFont typeface="Arial" panose="020B0604020202020204" pitchFamily="34" charset="0"/>
              <a:buChar char="•"/>
            </a:pPr>
            <a:r>
              <a:rPr lang="ar-DZ" sz="2500" dirty="0">
                <a:latin typeface="A Jannat LT" pitchFamily="2" charset="-78"/>
                <a:cs typeface="A Jannat LT" pitchFamily="2" charset="-78"/>
              </a:rPr>
              <a:t>إذا </a:t>
            </a:r>
            <a:r>
              <a:rPr lang="ar-DZ" sz="2500" dirty="0">
                <a:solidFill>
                  <a:srgbClr val="FFFF00"/>
                </a:solidFill>
                <a:latin typeface="A Jannat LT" pitchFamily="2" charset="-78"/>
                <a:cs typeface="A Jannat LT" pitchFamily="2" charset="-78"/>
              </a:rPr>
              <a:t>لم يعرف الفاعل </a:t>
            </a:r>
            <a:r>
              <a:rPr lang="ar-DZ" sz="2500" dirty="0">
                <a:latin typeface="A Jannat LT" pitchFamily="2" charset="-78"/>
                <a:cs typeface="A Jannat LT" pitchFamily="2" charset="-78"/>
              </a:rPr>
              <a:t>وتستر التلاميذ على الأمر ... يتم رفع تقرير للإدارة بجميع الفوج وبالتالي يتكفل هذا الفوج بالتعويض </a:t>
            </a:r>
            <a:r>
              <a:rPr lang="ar-DZ" sz="2500" dirty="0" smtClean="0">
                <a:latin typeface="A Jannat LT" pitchFamily="2" charset="-78"/>
                <a:cs typeface="A Jannat LT" pitchFamily="2" charset="-78"/>
              </a:rPr>
              <a:t>المادي. </a:t>
            </a:r>
            <a:endParaRPr lang="ar-DZ" sz="2500" dirty="0">
              <a:latin typeface="A Jannat LT" pitchFamily="2" charset="-78"/>
              <a:cs typeface="A Jannat LT" pitchFamily="2" charset="-78"/>
            </a:endParaRPr>
          </a:p>
          <a:p>
            <a:pPr algn="r" rtl="1"/>
            <a:endParaRPr lang="fr-FR" sz="1350" dirty="0"/>
          </a:p>
        </p:txBody>
      </p:sp>
      <p:sp>
        <p:nvSpPr>
          <p:cNvPr id="7" name="ZoneTexte 6"/>
          <p:cNvSpPr txBox="1"/>
          <p:nvPr/>
        </p:nvSpPr>
        <p:spPr>
          <a:xfrm>
            <a:off x="179513" y="2030963"/>
            <a:ext cx="8239259" cy="684803"/>
          </a:xfrm>
          <a:prstGeom prst="rect">
            <a:avLst/>
          </a:prstGeom>
          <a:noFill/>
        </p:spPr>
        <p:txBody>
          <a:bodyPr wrap="square" rtlCol="0">
            <a:spAutoFit/>
          </a:bodyPr>
          <a:lstStyle/>
          <a:p>
            <a:pPr algn="r" rtl="1"/>
            <a:r>
              <a:rPr lang="ar-DZ" sz="2500" dirty="0" smtClean="0">
                <a:solidFill>
                  <a:srgbClr val="99FF33"/>
                </a:solidFill>
                <a:latin typeface="A Jannat LT" pitchFamily="2" charset="-78"/>
                <a:cs typeface="A Jannat LT" pitchFamily="2" charset="-78"/>
              </a:rPr>
              <a:t>ماهي </a:t>
            </a:r>
            <a:r>
              <a:rPr lang="ar-DZ" sz="2500" dirty="0">
                <a:solidFill>
                  <a:srgbClr val="99FF33"/>
                </a:solidFill>
                <a:latin typeface="A Jannat LT" pitchFamily="2" charset="-78"/>
                <a:cs typeface="A Jannat LT" pitchFamily="2" charset="-78"/>
              </a:rPr>
              <a:t>الإجراءات الواجب </a:t>
            </a:r>
            <a:r>
              <a:rPr lang="ar-DZ" sz="2500" dirty="0" smtClean="0">
                <a:solidFill>
                  <a:srgbClr val="99FF33"/>
                </a:solidFill>
                <a:latin typeface="A Jannat LT" pitchFamily="2" charset="-78"/>
                <a:cs typeface="A Jannat LT" pitchFamily="2" charset="-78"/>
              </a:rPr>
              <a:t>اتخاذها؟</a:t>
            </a:r>
            <a:endParaRPr lang="ar-DZ" sz="2500" dirty="0">
              <a:solidFill>
                <a:srgbClr val="99FF33"/>
              </a:solidFill>
              <a:latin typeface="A Jannat LT" pitchFamily="2" charset="-78"/>
              <a:cs typeface="A Jannat LT" pitchFamily="2" charset="-78"/>
            </a:endParaRPr>
          </a:p>
          <a:p>
            <a:pPr algn="r" rtl="1"/>
            <a:endParaRPr lang="fr-FR" sz="1350" dirty="0"/>
          </a:p>
        </p:txBody>
      </p:sp>
      <p:sp>
        <p:nvSpPr>
          <p:cNvPr id="8" name="ZoneTexte 7"/>
          <p:cNvSpPr txBox="1"/>
          <p:nvPr/>
        </p:nvSpPr>
        <p:spPr>
          <a:xfrm>
            <a:off x="1768642" y="154457"/>
            <a:ext cx="6027821" cy="830997"/>
          </a:xfrm>
          <a:prstGeom prst="rect">
            <a:avLst/>
          </a:prstGeom>
          <a:noFill/>
        </p:spPr>
        <p:txBody>
          <a:bodyPr wrap="square" rtlCol="0">
            <a:spAutoFit/>
          </a:bodyPr>
          <a:lstStyle/>
          <a:p>
            <a:pPr algn="ctr"/>
            <a:r>
              <a:rPr lang="ar-DZ" sz="4800" cap="all" dirty="0">
                <a:ln w="3175" cmpd="sng">
                  <a:noFill/>
                </a:ln>
                <a:solidFill>
                  <a:srgbClr val="FF0000"/>
                </a:solidFill>
                <a:latin typeface="Aldhabi" pitchFamily="2" charset="-78"/>
                <a:ea typeface="+mj-ea"/>
                <a:cs typeface="Aldhabi" pitchFamily="2" charset="-78"/>
              </a:rPr>
              <a:t>بعض المشاكل التي تواجه </a:t>
            </a:r>
            <a:r>
              <a:rPr lang="ar-DZ" sz="4800" cap="all" dirty="0" smtClean="0">
                <a:ln w="3175" cmpd="sng">
                  <a:noFill/>
                </a:ln>
                <a:solidFill>
                  <a:srgbClr val="FF0000"/>
                </a:solidFill>
                <a:latin typeface="Aldhabi" pitchFamily="2" charset="-78"/>
                <a:ea typeface="+mj-ea"/>
                <a:cs typeface="Aldhabi" pitchFamily="2" charset="-78"/>
              </a:rPr>
              <a:t>الأساتذة </a:t>
            </a:r>
            <a:r>
              <a:rPr lang="ar-DZ" sz="4800" cap="all" dirty="0" smtClean="0">
                <a:ln w="3175" cmpd="sng">
                  <a:noFill/>
                </a:ln>
                <a:solidFill>
                  <a:srgbClr val="FFFF00"/>
                </a:solidFill>
                <a:latin typeface="Aldhabi" pitchFamily="2" charset="-78"/>
                <a:ea typeface="+mj-ea"/>
                <a:cs typeface="Aldhabi" pitchFamily="2" charset="-78"/>
              </a:rPr>
              <a:t>( تابع )</a:t>
            </a:r>
            <a:endParaRPr lang="fr-FR" sz="4800" cap="all" dirty="0">
              <a:ln w="3175" cmpd="sng">
                <a:noFill/>
              </a:ln>
              <a:solidFill>
                <a:srgbClr val="FF0000"/>
              </a:solidFill>
              <a:latin typeface="Aldhabi" pitchFamily="2" charset="-78"/>
              <a:ea typeface="+mj-ea"/>
              <a:cs typeface="Aldhabi" pitchFamily="2" charset="-78"/>
            </a:endParaRPr>
          </a:p>
        </p:txBody>
      </p:sp>
    </p:spTree>
    <p:extLst>
      <p:ext uri="{BB962C8B-B14F-4D97-AF65-F5344CB8AC3E}">
        <p14:creationId xmlns:p14="http://schemas.microsoft.com/office/powerpoint/2010/main" val="26394563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900" decel="100000" fill="hold"/>
                                        <p:tgtEl>
                                          <p:spTgt spid="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41" presetClass="entr" presetSubtype="0" fill="hold" grpId="0" nodeType="afterEffect">
                                  <p:stCondLst>
                                    <p:cond delay="0"/>
                                  </p:stCondLst>
                                  <p:iterate type="lt">
                                    <p:tmPct val="10000"/>
                                  </p:iterate>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5" dur="1000" fill="hold"/>
                                        <p:tgtEl>
                                          <p:spTgt spid="4"/>
                                        </p:tgtEl>
                                        <p:attrNameLst>
                                          <p:attrName>ppt_y</p:attrName>
                                        </p:attrNameLst>
                                      </p:cBhvr>
                                      <p:tavLst>
                                        <p:tav tm="0">
                                          <p:val>
                                            <p:strVal val="#ppt_y"/>
                                          </p:val>
                                        </p:tav>
                                        <p:tav tm="100000">
                                          <p:val>
                                            <p:strVal val="#ppt_y"/>
                                          </p:val>
                                        </p:tav>
                                      </p:tavLst>
                                    </p:anim>
                                    <p:anim calcmode="lin" valueType="num">
                                      <p:cBhvr>
                                        <p:cTn id="16" dur="10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7" dur="10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8" dur="1000" tmFilter="0,0; .5, 1; 1, 1"/>
                                        <p:tgtEl>
                                          <p:spTgt spid="4"/>
                                        </p:tgtEl>
                                      </p:cBhvr>
                                    </p:animEffect>
                                  </p:childTnLst>
                                </p:cTn>
                              </p:par>
                            </p:childTnLst>
                          </p:cTn>
                        </p:par>
                        <p:par>
                          <p:cTn id="19" fill="hold">
                            <p:stCondLst>
                              <p:cond delay="8200"/>
                            </p:stCondLst>
                            <p:childTnLst>
                              <p:par>
                                <p:cTn id="20" presetID="41" presetClass="entr" presetSubtype="0" fill="hold" grpId="0" nodeType="afterEffect">
                                  <p:stCondLst>
                                    <p:cond delay="3000"/>
                                  </p:stCondLst>
                                  <p:iterate type="lt">
                                    <p:tmPct val="10000"/>
                                  </p:iterate>
                                  <p:childTnLst>
                                    <p:set>
                                      <p:cBhvr>
                                        <p:cTn id="21" dur="1" fill="hold">
                                          <p:stCondLst>
                                            <p:cond delay="0"/>
                                          </p:stCondLst>
                                        </p:cTn>
                                        <p:tgtEl>
                                          <p:spTgt spid="7"/>
                                        </p:tgtEl>
                                        <p:attrNameLst>
                                          <p:attrName>style.visibility</p:attrName>
                                        </p:attrNameLst>
                                      </p:cBhvr>
                                      <p:to>
                                        <p:strVal val="visible"/>
                                      </p:to>
                                    </p:set>
                                    <p:anim calcmode="lin" valueType="num">
                                      <p:cBhvr>
                                        <p:cTn id="22" dur="10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23" dur="1000" fill="hold"/>
                                        <p:tgtEl>
                                          <p:spTgt spid="7"/>
                                        </p:tgtEl>
                                        <p:attrNameLst>
                                          <p:attrName>ppt_y</p:attrName>
                                        </p:attrNameLst>
                                      </p:cBhvr>
                                      <p:tavLst>
                                        <p:tav tm="0">
                                          <p:val>
                                            <p:strVal val="#ppt_y"/>
                                          </p:val>
                                        </p:tav>
                                        <p:tav tm="100000">
                                          <p:val>
                                            <p:strVal val="#ppt_y"/>
                                          </p:val>
                                        </p:tav>
                                      </p:tavLst>
                                    </p:anim>
                                    <p:anim calcmode="lin" valueType="num">
                                      <p:cBhvr>
                                        <p:cTn id="24" dur="10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25" dur="10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26" dur="1000" tmFilter="0,0; .5, 1; 1, 1"/>
                                        <p:tgtEl>
                                          <p:spTgt spid="7"/>
                                        </p:tgtEl>
                                      </p:cBhvr>
                                    </p:animEffect>
                                  </p:childTnLst>
                                </p:cTn>
                              </p:par>
                            </p:childTnLst>
                          </p:cTn>
                        </p:par>
                        <p:par>
                          <p:cTn id="27" fill="hold">
                            <p:stCondLst>
                              <p:cond delay="14800"/>
                            </p:stCondLst>
                            <p:childTnLst>
                              <p:par>
                                <p:cTn id="28" presetID="41" presetClass="entr" presetSubtype="0" fill="hold" grpId="0" nodeType="afterEffect">
                                  <p:stCondLst>
                                    <p:cond delay="5000"/>
                                  </p:stCondLst>
                                  <p:iterate type="lt">
                                    <p:tmPct val="10000"/>
                                  </p:iterate>
                                  <p:childTnLst>
                                    <p:set>
                                      <p:cBhvr>
                                        <p:cTn id="29" dur="1" fill="hold">
                                          <p:stCondLst>
                                            <p:cond delay="0"/>
                                          </p:stCondLst>
                                        </p:cTn>
                                        <p:tgtEl>
                                          <p:spTgt spid="5"/>
                                        </p:tgtEl>
                                        <p:attrNameLst>
                                          <p:attrName>style.visibility</p:attrName>
                                        </p:attrNameLst>
                                      </p:cBhvr>
                                      <p:to>
                                        <p:strVal val="visible"/>
                                      </p:to>
                                    </p:set>
                                    <p:anim calcmode="lin" valueType="num">
                                      <p:cBhvr>
                                        <p:cTn id="30" dur="10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31" dur="1000" fill="hold"/>
                                        <p:tgtEl>
                                          <p:spTgt spid="5"/>
                                        </p:tgtEl>
                                        <p:attrNameLst>
                                          <p:attrName>ppt_y</p:attrName>
                                        </p:attrNameLst>
                                      </p:cBhvr>
                                      <p:tavLst>
                                        <p:tav tm="0">
                                          <p:val>
                                            <p:strVal val="#ppt_y"/>
                                          </p:val>
                                        </p:tav>
                                        <p:tav tm="100000">
                                          <p:val>
                                            <p:strVal val="#ppt_y"/>
                                          </p:val>
                                        </p:tav>
                                      </p:tavLst>
                                    </p:anim>
                                    <p:anim calcmode="lin" valueType="num">
                                      <p:cBhvr>
                                        <p:cTn id="32" dur="10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33" dur="10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34" dur="10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251521" y="1247746"/>
            <a:ext cx="8454337" cy="1454244"/>
          </a:xfrm>
          <a:prstGeom prst="rect">
            <a:avLst/>
          </a:prstGeom>
          <a:noFill/>
        </p:spPr>
        <p:txBody>
          <a:bodyPr wrap="square" rtlCol="0">
            <a:spAutoFit/>
          </a:bodyPr>
          <a:lstStyle/>
          <a:p>
            <a:pPr marL="342900" indent="-342900" algn="r" rtl="1">
              <a:buFont typeface="Arial" panose="020B0604020202020204" pitchFamily="34" charset="0"/>
              <a:buChar char="•"/>
            </a:pPr>
            <a:r>
              <a:rPr lang="ar-DZ" sz="2500" dirty="0">
                <a:latin typeface="A Jannat LT" pitchFamily="2" charset="-78"/>
                <a:cs typeface="A Jannat LT" pitchFamily="2" charset="-78"/>
              </a:rPr>
              <a:t>في حالة عدم معرفة الفاعل أي عدم إدراك وقت السرقة يرفع تقرير للإدارة مع تحمل الأستاذ المسؤولية الكاملة والتعويض </a:t>
            </a:r>
            <a:r>
              <a:rPr lang="ar-DZ" sz="2500" dirty="0" smtClean="0">
                <a:latin typeface="A Jannat LT" pitchFamily="2" charset="-78"/>
                <a:cs typeface="A Jannat LT" pitchFamily="2" charset="-78"/>
              </a:rPr>
              <a:t>المادي.</a:t>
            </a:r>
            <a:endParaRPr lang="ar-DZ" dirty="0">
              <a:solidFill>
                <a:schemeClr val="tx1">
                  <a:lumMod val="95000"/>
                  <a:lumOff val="5000"/>
                </a:schemeClr>
              </a:solidFill>
              <a:latin typeface="Times New Roman" panose="02020603050405020304" pitchFamily="18" charset="0"/>
              <a:cs typeface="Times New Roman" panose="02020603050405020304" pitchFamily="18" charset="0"/>
            </a:endParaRPr>
          </a:p>
          <a:p>
            <a:pPr algn="r" rtl="1"/>
            <a:endParaRPr lang="fr-FR" sz="1350" dirty="0"/>
          </a:p>
        </p:txBody>
      </p:sp>
      <p:sp>
        <p:nvSpPr>
          <p:cNvPr id="6" name="ZoneTexte 5"/>
          <p:cNvSpPr txBox="1"/>
          <p:nvPr/>
        </p:nvSpPr>
        <p:spPr>
          <a:xfrm>
            <a:off x="251521" y="2571750"/>
            <a:ext cx="8512292" cy="2015936"/>
          </a:xfrm>
          <a:prstGeom prst="rect">
            <a:avLst/>
          </a:prstGeom>
          <a:noFill/>
        </p:spPr>
        <p:txBody>
          <a:bodyPr wrap="square" rtlCol="0">
            <a:spAutoFit/>
          </a:bodyPr>
          <a:lstStyle/>
          <a:p>
            <a:pPr marL="342900" indent="-342900" algn="r" rtl="1">
              <a:buFont typeface="Arial" panose="020B0604020202020204" pitchFamily="34" charset="0"/>
              <a:buChar char="•"/>
            </a:pPr>
            <a:r>
              <a:rPr lang="ar-DZ" sz="2500" dirty="0">
                <a:latin typeface="A Jannat LT" pitchFamily="2" charset="-78"/>
                <a:cs typeface="A Jannat LT" pitchFamily="2" charset="-78"/>
              </a:rPr>
              <a:t>في بعض الأحيان  يلاحظ كسر للباب أو النوافذ هنا يتراجع الأستاذ عن فتح القاعة ويبلغ الإدارة  فورا</a:t>
            </a:r>
          </a:p>
          <a:p>
            <a:pPr marL="342900" indent="-342900" algn="r" rtl="1">
              <a:buFont typeface="Arial" panose="020B0604020202020204" pitchFamily="34" charset="0"/>
              <a:buChar char="•"/>
            </a:pPr>
            <a:r>
              <a:rPr lang="ar-DZ" sz="2500" dirty="0">
                <a:latin typeface="A Jannat LT" pitchFamily="2" charset="-78"/>
                <a:cs typeface="A Jannat LT" pitchFamily="2" charset="-78"/>
              </a:rPr>
              <a:t>إذا حدثت السرقة ولم يلاحظ كسر للباب أو النوافذ يجب رفع تقرير بضياع عتاد وطلب فتح تحقيق وهنا لا يتحمل الأستاذ المسؤولية (طبعا إذا لم يحتفظ بنسخة من المفتاح خارج أوقات العمل)</a:t>
            </a:r>
            <a:endParaRPr lang="fr-FR" sz="2500" dirty="0">
              <a:latin typeface="A Jannat LT" pitchFamily="2" charset="-78"/>
              <a:cs typeface="A Jannat LT" pitchFamily="2" charset="-78"/>
            </a:endParaRPr>
          </a:p>
        </p:txBody>
      </p:sp>
      <p:sp>
        <p:nvSpPr>
          <p:cNvPr id="7" name="ZoneTexte 6"/>
          <p:cNvSpPr txBox="1"/>
          <p:nvPr/>
        </p:nvSpPr>
        <p:spPr>
          <a:xfrm>
            <a:off x="1768642" y="154457"/>
            <a:ext cx="6027821" cy="830997"/>
          </a:xfrm>
          <a:prstGeom prst="rect">
            <a:avLst/>
          </a:prstGeom>
          <a:noFill/>
        </p:spPr>
        <p:txBody>
          <a:bodyPr wrap="square" rtlCol="0">
            <a:spAutoFit/>
          </a:bodyPr>
          <a:lstStyle/>
          <a:p>
            <a:pPr algn="ctr"/>
            <a:r>
              <a:rPr lang="ar-DZ" sz="4800" cap="all" dirty="0">
                <a:ln w="3175" cmpd="sng">
                  <a:noFill/>
                </a:ln>
                <a:solidFill>
                  <a:srgbClr val="FF0000"/>
                </a:solidFill>
                <a:latin typeface="Aldhabi" pitchFamily="2" charset="-78"/>
                <a:ea typeface="+mj-ea"/>
                <a:cs typeface="Aldhabi" pitchFamily="2" charset="-78"/>
              </a:rPr>
              <a:t>بعض المشاكل التي تواجه </a:t>
            </a:r>
            <a:r>
              <a:rPr lang="ar-DZ" sz="4800" cap="all" dirty="0" smtClean="0">
                <a:ln w="3175" cmpd="sng">
                  <a:noFill/>
                </a:ln>
                <a:solidFill>
                  <a:srgbClr val="FF0000"/>
                </a:solidFill>
                <a:latin typeface="Aldhabi" pitchFamily="2" charset="-78"/>
                <a:ea typeface="+mj-ea"/>
                <a:cs typeface="Aldhabi" pitchFamily="2" charset="-78"/>
              </a:rPr>
              <a:t>الأساتذة </a:t>
            </a:r>
            <a:r>
              <a:rPr lang="ar-DZ" sz="4800" cap="all" dirty="0" smtClean="0">
                <a:ln w="3175" cmpd="sng">
                  <a:noFill/>
                </a:ln>
                <a:solidFill>
                  <a:srgbClr val="FFFF00"/>
                </a:solidFill>
                <a:latin typeface="Aldhabi" pitchFamily="2" charset="-78"/>
                <a:ea typeface="+mj-ea"/>
                <a:cs typeface="Aldhabi" pitchFamily="2" charset="-78"/>
              </a:rPr>
              <a:t>( تابع )</a:t>
            </a:r>
            <a:endParaRPr lang="fr-FR" sz="4800" cap="all" dirty="0">
              <a:ln w="3175" cmpd="sng">
                <a:noFill/>
              </a:ln>
              <a:solidFill>
                <a:srgbClr val="FF0000"/>
              </a:solidFill>
              <a:latin typeface="Aldhabi" pitchFamily="2" charset="-78"/>
              <a:ea typeface="+mj-ea"/>
              <a:cs typeface="Aldhabi" pitchFamily="2" charset="-78"/>
            </a:endParaRPr>
          </a:p>
        </p:txBody>
      </p:sp>
    </p:spTree>
    <p:extLst>
      <p:ext uri="{BB962C8B-B14F-4D97-AF65-F5344CB8AC3E}">
        <p14:creationId xmlns:p14="http://schemas.microsoft.com/office/powerpoint/2010/main" val="1405814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41" presetClass="entr" presetSubtype="0" fill="hold" grpId="0" nodeType="afterEffect">
                                  <p:stCondLst>
                                    <p:cond delay="0"/>
                                  </p:stCondLst>
                                  <p:iterate type="lt">
                                    <p:tmPct val="10000"/>
                                  </p:iterate>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5" dur="1000" fill="hold"/>
                                        <p:tgtEl>
                                          <p:spTgt spid="5"/>
                                        </p:tgtEl>
                                        <p:attrNameLst>
                                          <p:attrName>ppt_y</p:attrName>
                                        </p:attrNameLst>
                                      </p:cBhvr>
                                      <p:tavLst>
                                        <p:tav tm="0">
                                          <p:val>
                                            <p:strVal val="#ppt_y"/>
                                          </p:val>
                                        </p:tav>
                                        <p:tav tm="100000">
                                          <p:val>
                                            <p:strVal val="#ppt_y"/>
                                          </p:val>
                                        </p:tav>
                                      </p:tavLst>
                                    </p:anim>
                                    <p:anim calcmode="lin" valueType="num">
                                      <p:cBhvr>
                                        <p:cTn id="16" dur="10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7" dur="10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8" dur="1000" tmFilter="0,0; .5, 1; 1, 1"/>
                                        <p:tgtEl>
                                          <p:spTgt spid="5"/>
                                        </p:tgtEl>
                                      </p:cBhvr>
                                    </p:animEffect>
                                  </p:childTnLst>
                                </p:cTn>
                              </p:par>
                            </p:childTnLst>
                          </p:cTn>
                        </p:par>
                        <p:par>
                          <p:cTn id="19" fill="hold">
                            <p:stCondLst>
                              <p:cond delay="11800"/>
                            </p:stCondLst>
                            <p:childTnLst>
                              <p:par>
                                <p:cTn id="20" presetID="41" presetClass="entr" presetSubtype="0" fill="hold" grpId="0" nodeType="afterEffect">
                                  <p:stCondLst>
                                    <p:cond delay="0"/>
                                  </p:stCondLst>
                                  <p:iterate type="lt">
                                    <p:tmPct val="10000"/>
                                  </p:iterate>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23" dur="1000" fill="hold"/>
                                        <p:tgtEl>
                                          <p:spTgt spid="6"/>
                                        </p:tgtEl>
                                        <p:attrNameLst>
                                          <p:attrName>ppt_y</p:attrName>
                                        </p:attrNameLst>
                                      </p:cBhvr>
                                      <p:tavLst>
                                        <p:tav tm="0">
                                          <p:val>
                                            <p:strVal val="#ppt_y"/>
                                          </p:val>
                                        </p:tav>
                                        <p:tav tm="100000">
                                          <p:val>
                                            <p:strVal val="#ppt_y"/>
                                          </p:val>
                                        </p:tav>
                                      </p:tavLst>
                                    </p:anim>
                                    <p:anim calcmode="lin" valueType="num">
                                      <p:cBhvr>
                                        <p:cTn id="24" dur="10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25" dur="10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26" dur="1000" tmFilter="0,0; .5, 1; 1, 1"/>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07503" y="1588191"/>
            <a:ext cx="8770513" cy="1775486"/>
          </a:xfrm>
          <a:prstGeom prst="rect">
            <a:avLst/>
          </a:prstGeom>
          <a:noFill/>
        </p:spPr>
        <p:txBody>
          <a:bodyPr wrap="square" rtlCol="0">
            <a:spAutoFit/>
          </a:bodyPr>
          <a:lstStyle/>
          <a:p>
            <a:pPr algn="r" rtl="1">
              <a:lnSpc>
                <a:spcPct val="150000"/>
              </a:lnSpc>
            </a:pPr>
            <a:r>
              <a:rPr lang="ar-DZ" sz="2500" dirty="0" smtClean="0">
                <a:solidFill>
                  <a:srgbClr val="FFFF00"/>
                </a:solidFill>
                <a:latin typeface="A Jannat LT" pitchFamily="2" charset="-78"/>
                <a:cs typeface="A Jannat LT" pitchFamily="2" charset="-78"/>
              </a:rPr>
              <a:t>قـاعة </a:t>
            </a:r>
            <a:r>
              <a:rPr lang="ar-DZ" sz="2500" dirty="0">
                <a:solidFill>
                  <a:srgbClr val="FFFF00"/>
                </a:solidFill>
                <a:latin typeface="A Jannat LT" pitchFamily="2" charset="-78"/>
                <a:cs typeface="A Jannat LT" pitchFamily="2" charset="-78"/>
              </a:rPr>
              <a:t>المعلوماتية </a:t>
            </a:r>
            <a:r>
              <a:rPr lang="ar-DZ" sz="2500" dirty="0">
                <a:latin typeface="A Jannat LT" pitchFamily="2" charset="-78"/>
                <a:cs typeface="A Jannat LT" pitchFamily="2" charset="-78"/>
              </a:rPr>
              <a:t>هي </a:t>
            </a:r>
            <a:r>
              <a:rPr lang="ar-DZ" sz="2500" dirty="0">
                <a:solidFill>
                  <a:srgbClr val="99FF33"/>
                </a:solidFill>
                <a:latin typeface="A Jannat LT" pitchFamily="2" charset="-78"/>
                <a:cs typeface="A Jannat LT" pitchFamily="2" charset="-78"/>
              </a:rPr>
              <a:t>مرآتك</a:t>
            </a:r>
            <a:r>
              <a:rPr lang="ar-DZ" sz="2500" dirty="0">
                <a:latin typeface="A Jannat LT" pitchFamily="2" charset="-78"/>
                <a:cs typeface="A Jannat LT" pitchFamily="2" charset="-78"/>
              </a:rPr>
              <a:t> يا </a:t>
            </a:r>
            <a:r>
              <a:rPr lang="ar-DZ" sz="2500" dirty="0" smtClean="0">
                <a:latin typeface="A Jannat LT" pitchFamily="2" charset="-78"/>
                <a:cs typeface="A Jannat LT" pitchFamily="2" charset="-78"/>
              </a:rPr>
              <a:t>أستاذي ,</a:t>
            </a:r>
            <a:r>
              <a:rPr lang="ar-DZ" sz="2500" dirty="0" smtClean="0">
                <a:solidFill>
                  <a:srgbClr val="99FF33"/>
                </a:solidFill>
                <a:latin typeface="A Jannat LT" pitchFamily="2" charset="-78"/>
                <a:cs typeface="A Jannat LT" pitchFamily="2" charset="-78"/>
              </a:rPr>
              <a:t>جمـــالها</a:t>
            </a:r>
            <a:r>
              <a:rPr lang="ar-DZ" sz="2500" dirty="0" smtClean="0">
                <a:latin typeface="A Jannat LT" pitchFamily="2" charset="-78"/>
                <a:cs typeface="A Jannat LT" pitchFamily="2" charset="-78"/>
              </a:rPr>
              <a:t> </a:t>
            </a:r>
            <a:r>
              <a:rPr lang="ar-DZ" sz="2500" dirty="0">
                <a:latin typeface="A Jannat LT" pitchFamily="2" charset="-78"/>
                <a:cs typeface="A Jannat LT" pitchFamily="2" charset="-78"/>
              </a:rPr>
              <a:t>من جمالك ،</a:t>
            </a:r>
            <a:r>
              <a:rPr lang="ar-DZ" sz="2500" dirty="0">
                <a:solidFill>
                  <a:srgbClr val="99FF33"/>
                </a:solidFill>
                <a:latin typeface="A Jannat LT" pitchFamily="2" charset="-78"/>
                <a:cs typeface="A Jannat LT" pitchFamily="2" charset="-78"/>
              </a:rPr>
              <a:t>بهاؤها</a:t>
            </a:r>
            <a:r>
              <a:rPr lang="ar-DZ" sz="2500" dirty="0">
                <a:latin typeface="A Jannat LT" pitchFamily="2" charset="-78"/>
                <a:cs typeface="A Jannat LT" pitchFamily="2" charset="-78"/>
              </a:rPr>
              <a:t> من خفة </a:t>
            </a:r>
            <a:r>
              <a:rPr lang="ar-DZ" sz="2500" dirty="0" smtClean="0">
                <a:latin typeface="A Jannat LT" pitchFamily="2" charset="-78"/>
                <a:cs typeface="A Jannat LT" pitchFamily="2" charset="-78"/>
              </a:rPr>
              <a:t>روحك. فكل </a:t>
            </a:r>
            <a:r>
              <a:rPr lang="ar-DZ" sz="2500" dirty="0">
                <a:latin typeface="A Jannat LT" pitchFamily="2" charset="-78"/>
                <a:cs typeface="A Jannat LT" pitchFamily="2" charset="-78"/>
              </a:rPr>
              <a:t>مجهود </a:t>
            </a:r>
            <a:r>
              <a:rPr lang="ar-DZ" sz="2500" dirty="0" smtClean="0">
                <a:latin typeface="A Jannat LT" pitchFamily="2" charset="-78"/>
                <a:cs typeface="A Jannat LT" pitchFamily="2" charset="-78"/>
              </a:rPr>
              <a:t>تضعـه </a:t>
            </a:r>
            <a:r>
              <a:rPr lang="ar-DZ" sz="2500" dirty="0">
                <a:latin typeface="A Jannat LT" pitchFamily="2" charset="-78"/>
                <a:cs typeface="A Jannat LT" pitchFamily="2" charset="-78"/>
              </a:rPr>
              <a:t>في عملك لن يضيع سدى ،حتما سيعود عليك بطريقة أو بأخرى </a:t>
            </a:r>
            <a:r>
              <a:rPr lang="ar-DZ" sz="2500" dirty="0" smtClean="0">
                <a:latin typeface="A Jannat LT" pitchFamily="2" charset="-78"/>
                <a:cs typeface="A Jannat LT" pitchFamily="2" charset="-78"/>
              </a:rPr>
              <a:t>.</a:t>
            </a:r>
          </a:p>
        </p:txBody>
      </p:sp>
      <p:sp>
        <p:nvSpPr>
          <p:cNvPr id="3" name="Rectangle 1"/>
          <p:cNvSpPr txBox="1">
            <a:spLocks/>
          </p:cNvSpPr>
          <p:nvPr/>
        </p:nvSpPr>
        <p:spPr>
          <a:xfrm>
            <a:off x="3059832" y="88610"/>
            <a:ext cx="2411760" cy="1114988"/>
          </a:xfrm>
          <a:prstGeom prst="rect">
            <a:avLst/>
          </a:prstGeom>
          <a:effectLst/>
        </p:spPr>
        <p:txBody>
          <a:bodyPr vert="horz" lIns="91440" tIns="45720" rIns="91440" bIns="45720" rtlCol="0" anchor="ctr">
            <a:noAutofit/>
          </a:bodyPr>
          <a:lstStyle>
            <a:lvl1pPr algn="l" defTabSz="342900" rtl="1" eaLnBrk="1" latinLnBrk="0" hangingPunct="1">
              <a:spcBef>
                <a:spcPct val="0"/>
              </a:spcBef>
              <a:buNone/>
              <a:defRPr sz="2700" kern="1200" cap="all">
                <a:ln w="3175" cmpd="sng">
                  <a:noFill/>
                </a:ln>
                <a:solidFill>
                  <a:schemeClr val="tx1"/>
                </a:solidFill>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r>
              <a:rPr lang="ar-DZ" sz="8000" dirty="0" smtClean="0">
                <a:solidFill>
                  <a:srgbClr val="FF0000"/>
                </a:solidFill>
                <a:latin typeface="Aldhabi" pitchFamily="2" charset="-78"/>
                <a:cs typeface="Aldhabi" pitchFamily="2" charset="-78"/>
              </a:rPr>
              <a:t>في الختام</a:t>
            </a:r>
            <a:endParaRPr lang="fr-FR" sz="8000" dirty="0">
              <a:solidFill>
                <a:srgbClr val="FFFF00"/>
              </a:solidFill>
              <a:latin typeface="Aldhabi" pitchFamily="2" charset="-78"/>
              <a:cs typeface="Aldhabi" pitchFamily="2" charset="-78"/>
            </a:endParaRPr>
          </a:p>
        </p:txBody>
      </p:sp>
      <p:sp>
        <p:nvSpPr>
          <p:cNvPr id="2" name="ZoneTexte 1"/>
          <p:cNvSpPr txBox="1"/>
          <p:nvPr/>
        </p:nvSpPr>
        <p:spPr>
          <a:xfrm>
            <a:off x="203548" y="3507854"/>
            <a:ext cx="8928992" cy="861774"/>
          </a:xfrm>
          <a:prstGeom prst="rect">
            <a:avLst/>
          </a:prstGeom>
          <a:noFill/>
        </p:spPr>
        <p:txBody>
          <a:bodyPr wrap="square" rtlCol="1">
            <a:spAutoFit/>
          </a:bodyPr>
          <a:lstStyle/>
          <a:p>
            <a:pPr algn="ctr" rtl="1"/>
            <a:r>
              <a:rPr lang="ar-DZ" sz="2500" dirty="0">
                <a:solidFill>
                  <a:srgbClr val="99FF33"/>
                </a:solidFill>
                <a:latin typeface="A Jannat LT" pitchFamily="2" charset="-78"/>
                <a:cs typeface="A Jannat LT" pitchFamily="2" charset="-78"/>
              </a:rPr>
              <a:t> </a:t>
            </a:r>
            <a:r>
              <a:rPr lang="ar-DZ" sz="2500" dirty="0">
                <a:latin typeface="A Jannat LT" pitchFamily="2" charset="-78"/>
                <a:cs typeface="A Jannat LT" pitchFamily="2" charset="-78"/>
              </a:rPr>
              <a:t> </a:t>
            </a:r>
            <a:r>
              <a:rPr lang="ar-DZ" sz="2500" dirty="0" smtClean="0">
                <a:solidFill>
                  <a:srgbClr val="FFFF00"/>
                </a:solidFill>
                <a:latin typeface="A Jannat LT" pitchFamily="2" charset="-78"/>
                <a:cs typeface="A Jannat LT" pitchFamily="2" charset="-78"/>
              </a:rPr>
              <a:t>ضع بصمتك </a:t>
            </a:r>
            <a:r>
              <a:rPr lang="ar-DZ" sz="2500" dirty="0">
                <a:solidFill>
                  <a:srgbClr val="FFFF00"/>
                </a:solidFill>
                <a:latin typeface="A Jannat LT" pitchFamily="2" charset="-78"/>
                <a:cs typeface="A Jannat LT" pitchFamily="2" charset="-78"/>
              </a:rPr>
              <a:t>في مؤسستك وكن فخرا لنفسك أولا و لتلاميذك </a:t>
            </a:r>
            <a:endParaRPr lang="ar-DZ" sz="2500" dirty="0" smtClean="0">
              <a:solidFill>
                <a:srgbClr val="FFFF00"/>
              </a:solidFill>
              <a:latin typeface="A Jannat LT" pitchFamily="2" charset="-78"/>
              <a:cs typeface="A Jannat LT" pitchFamily="2" charset="-78"/>
            </a:endParaRPr>
          </a:p>
          <a:p>
            <a:pPr algn="ctr" rtl="1"/>
            <a:r>
              <a:rPr lang="ar-DZ" sz="2500" dirty="0" smtClean="0">
                <a:solidFill>
                  <a:srgbClr val="99FF33"/>
                </a:solidFill>
                <a:latin typeface="A Jannat LT" pitchFamily="2" charset="-78"/>
                <a:cs typeface="A Jannat LT" pitchFamily="2" charset="-78"/>
              </a:rPr>
              <a:t>أهم </a:t>
            </a:r>
            <a:r>
              <a:rPr lang="ar-DZ" sz="2500" dirty="0">
                <a:solidFill>
                  <a:srgbClr val="99FF33"/>
                </a:solidFill>
                <a:latin typeface="A Jannat LT" pitchFamily="2" charset="-78"/>
                <a:cs typeface="A Jannat LT" pitchFamily="2" charset="-78"/>
              </a:rPr>
              <a:t>شيء في عملك النية الصادقة والإخلاص لله </a:t>
            </a:r>
            <a:r>
              <a:rPr lang="ar-DZ" dirty="0">
                <a:solidFill>
                  <a:srgbClr val="99FF33"/>
                </a:solidFill>
                <a:latin typeface="A Jannat LT" pitchFamily="2" charset="-78"/>
                <a:cs typeface="A Jannat LT" pitchFamily="2" charset="-78"/>
              </a:rPr>
              <a:t>.</a:t>
            </a:r>
            <a:endParaRPr lang="ar-DZ" dirty="0"/>
          </a:p>
        </p:txBody>
      </p:sp>
    </p:spTree>
    <p:extLst>
      <p:ext uri="{BB962C8B-B14F-4D97-AF65-F5344CB8AC3E}">
        <p14:creationId xmlns:p14="http://schemas.microsoft.com/office/powerpoint/2010/main" val="40914882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900" decel="100000" fill="hold"/>
                                        <p:tgtEl>
                                          <p:spTgt spid="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41" presetClass="entr" presetSubtype="0" fill="hold" grpId="0" nodeType="afterEffect">
                                  <p:stCondLst>
                                    <p:cond delay="0"/>
                                  </p:stCondLst>
                                  <p:iterate type="lt">
                                    <p:tmPct val="10000"/>
                                  </p:iterate>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5" dur="1000" fill="hold"/>
                                        <p:tgtEl>
                                          <p:spTgt spid="4"/>
                                        </p:tgtEl>
                                        <p:attrNameLst>
                                          <p:attrName>ppt_y</p:attrName>
                                        </p:attrNameLst>
                                      </p:cBhvr>
                                      <p:tavLst>
                                        <p:tav tm="0">
                                          <p:val>
                                            <p:strVal val="#ppt_y"/>
                                          </p:val>
                                        </p:tav>
                                        <p:tav tm="100000">
                                          <p:val>
                                            <p:strVal val="#ppt_y"/>
                                          </p:val>
                                        </p:tav>
                                      </p:tavLst>
                                    </p:anim>
                                    <p:anim calcmode="lin" valueType="num">
                                      <p:cBhvr>
                                        <p:cTn id="16" dur="10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7" dur="10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8" dur="1000" tmFilter="0,0; .5, 1; 1, 1"/>
                                        <p:tgtEl>
                                          <p:spTgt spid="4"/>
                                        </p:tgtEl>
                                      </p:cBhvr>
                                    </p:animEffect>
                                  </p:childTnLst>
                                </p:cTn>
                              </p:par>
                            </p:childTnLst>
                          </p:cTn>
                        </p:par>
                        <p:par>
                          <p:cTn id="19" fill="hold">
                            <p:stCondLst>
                              <p:cond delay="14000"/>
                            </p:stCondLst>
                            <p:childTnLst>
                              <p:par>
                                <p:cTn id="20" presetID="53" presetClass="entr" presetSubtype="16"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3250" fill="hold"/>
                                        <p:tgtEl>
                                          <p:spTgt spid="2"/>
                                        </p:tgtEl>
                                        <p:attrNameLst>
                                          <p:attrName>ppt_w</p:attrName>
                                        </p:attrNameLst>
                                      </p:cBhvr>
                                      <p:tavLst>
                                        <p:tav tm="0">
                                          <p:val>
                                            <p:fltVal val="0"/>
                                          </p:val>
                                        </p:tav>
                                        <p:tav tm="100000">
                                          <p:val>
                                            <p:strVal val="#ppt_w"/>
                                          </p:val>
                                        </p:tav>
                                      </p:tavLst>
                                    </p:anim>
                                    <p:anim calcmode="lin" valueType="num">
                                      <p:cBhvr>
                                        <p:cTn id="23" dur="3250" fill="hold"/>
                                        <p:tgtEl>
                                          <p:spTgt spid="2"/>
                                        </p:tgtEl>
                                        <p:attrNameLst>
                                          <p:attrName>ppt_h</p:attrName>
                                        </p:attrNameLst>
                                      </p:cBhvr>
                                      <p:tavLst>
                                        <p:tav tm="0">
                                          <p:val>
                                            <p:fltVal val="0"/>
                                          </p:val>
                                        </p:tav>
                                        <p:tav tm="100000">
                                          <p:val>
                                            <p:strVal val="#ppt_h"/>
                                          </p:val>
                                        </p:tav>
                                      </p:tavLst>
                                    </p:anim>
                                    <p:animEffect transition="in" filter="fade">
                                      <p:cBhvr>
                                        <p:cTn id="24" dur="3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347614"/>
            <a:ext cx="8306121" cy="3065512"/>
          </a:xfrm>
        </p:spPr>
        <p:txBody>
          <a:bodyPr>
            <a:normAutofit/>
          </a:bodyPr>
          <a:lstStyle/>
          <a:p>
            <a:pPr algn="ctr"/>
            <a:r>
              <a:rPr lang="ar-DZ" cap="none" dirty="0" smtClean="0">
                <a:latin typeface="A Jannat LT" pitchFamily="2" charset="-78"/>
                <a:ea typeface="+mn-ea"/>
                <a:cs typeface="A Jannat LT" pitchFamily="2" charset="-78"/>
              </a:rPr>
              <a:t>ورغم  أن جل مخابر المعلوماتية في أرض الواقع بعيدة كل البعد عن هذا . فعلى الأستاذ </a:t>
            </a:r>
            <a:r>
              <a:rPr lang="ar-DZ" cap="none" dirty="0" smtClean="0">
                <a:solidFill>
                  <a:srgbClr val="FFFF00"/>
                </a:solidFill>
                <a:latin typeface="A Jannat LT" pitchFamily="2" charset="-78"/>
                <a:ea typeface="+mn-ea"/>
                <a:cs typeface="A Jannat LT" pitchFamily="2" charset="-78"/>
              </a:rPr>
              <a:t>أن لا يفشل وأن يكافح من أجل تجسيد  المشروع ببدل مجهوداته و بالإلحاح المتواصل على الإدارة وباطلاع السيد المفتش عن كل صغيرة وكبيرة</a:t>
            </a:r>
            <a:endParaRPr lang="ar-DZ" cap="none" dirty="0">
              <a:solidFill>
                <a:srgbClr val="FFFF00"/>
              </a:solidFill>
              <a:latin typeface="A Jannat LT" pitchFamily="2" charset="-78"/>
              <a:ea typeface="+mn-ea"/>
              <a:cs typeface="A Jannat LT" pitchFamily="2" charset="-78"/>
            </a:endParaRPr>
          </a:p>
        </p:txBody>
      </p:sp>
      <p:sp>
        <p:nvSpPr>
          <p:cNvPr id="7" name="Rectangle 1"/>
          <p:cNvSpPr txBox="1">
            <a:spLocks/>
          </p:cNvSpPr>
          <p:nvPr/>
        </p:nvSpPr>
        <p:spPr>
          <a:xfrm>
            <a:off x="1763688" y="88610"/>
            <a:ext cx="4536504" cy="1475028"/>
          </a:xfrm>
          <a:prstGeom prst="rect">
            <a:avLst/>
          </a:prstGeom>
          <a:effectLst/>
        </p:spPr>
        <p:txBody>
          <a:bodyPr vert="horz" lIns="91440" tIns="45720" rIns="91440" bIns="45720" rtlCol="0" anchor="ctr">
            <a:noAutofit/>
          </a:bodyPr>
          <a:lstStyle>
            <a:lvl1pPr algn="l" defTabSz="342900" rtl="1" eaLnBrk="1" latinLnBrk="0" hangingPunct="1">
              <a:spcBef>
                <a:spcPct val="0"/>
              </a:spcBef>
              <a:buNone/>
              <a:defRPr sz="2700" kern="1200" cap="all">
                <a:ln w="3175" cmpd="sng">
                  <a:noFill/>
                </a:ln>
                <a:solidFill>
                  <a:schemeClr val="tx1"/>
                </a:solidFill>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r>
              <a:rPr lang="ar-DZ" sz="8800" dirty="0" smtClean="0">
                <a:solidFill>
                  <a:srgbClr val="FF0000"/>
                </a:solidFill>
                <a:latin typeface="Aldhabi" pitchFamily="2" charset="-78"/>
                <a:cs typeface="Aldhabi" pitchFamily="2" charset="-78"/>
              </a:rPr>
              <a:t>كلمة لابد منها</a:t>
            </a:r>
            <a:endParaRPr lang="fr-FR" sz="8800" dirty="0">
              <a:solidFill>
                <a:srgbClr val="FFFF00"/>
              </a:solidFill>
              <a:latin typeface="Aldhabi" pitchFamily="2" charset="-78"/>
              <a:cs typeface="Aldhabi" pitchFamily="2" charset="-78"/>
            </a:endParaRPr>
          </a:p>
        </p:txBody>
      </p:sp>
    </p:spTree>
    <p:extLst>
      <p:ext uri="{BB962C8B-B14F-4D97-AF65-F5344CB8AC3E}">
        <p14:creationId xmlns:p14="http://schemas.microsoft.com/office/powerpoint/2010/main" val="2396835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41" presetClass="entr" presetSubtype="0" fill="hold" grpId="0" nodeType="afterEffect">
                                  <p:stCondLst>
                                    <p:cond delay="0"/>
                                  </p:stCondLst>
                                  <p:iterate type="lt">
                                    <p:tmPct val="10000"/>
                                  </p:iterate>
                                  <p:childTnLst>
                                    <p:set>
                                      <p:cBhvr>
                                        <p:cTn id="13" dur="1" fill="hold">
                                          <p:stCondLst>
                                            <p:cond delay="0"/>
                                          </p:stCondLst>
                                        </p:cTn>
                                        <p:tgtEl>
                                          <p:spTgt spid="2"/>
                                        </p:tgtEl>
                                        <p:attrNameLst>
                                          <p:attrName>style.visibility</p:attrName>
                                        </p:attrNameLst>
                                      </p:cBhvr>
                                      <p:to>
                                        <p:strVal val="visible"/>
                                      </p:to>
                                    </p:set>
                                    <p:anim calcmode="lin" valueType="num">
                                      <p:cBhvr>
                                        <p:cTn id="14" dur="10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5" dur="1000" fill="hold"/>
                                        <p:tgtEl>
                                          <p:spTgt spid="2"/>
                                        </p:tgtEl>
                                        <p:attrNameLst>
                                          <p:attrName>ppt_y</p:attrName>
                                        </p:attrNameLst>
                                      </p:cBhvr>
                                      <p:tavLst>
                                        <p:tav tm="0">
                                          <p:val>
                                            <p:strVal val="#ppt_y"/>
                                          </p:val>
                                        </p:tav>
                                        <p:tav tm="100000">
                                          <p:val>
                                            <p:strVal val="#ppt_y"/>
                                          </p:val>
                                        </p:tav>
                                      </p:tavLst>
                                    </p:anim>
                                    <p:anim calcmode="lin" valueType="num">
                                      <p:cBhvr>
                                        <p:cTn id="16" dur="10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7" dur="10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8" dur="10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339502"/>
            <a:ext cx="8306121" cy="4289648"/>
          </a:xfrm>
        </p:spPr>
        <p:txBody>
          <a:bodyPr>
            <a:normAutofit/>
          </a:bodyPr>
          <a:lstStyle/>
          <a:p>
            <a:pPr algn="ctr"/>
            <a:r>
              <a:rPr lang="ar-DZ" sz="3600" cap="none" dirty="0" smtClean="0">
                <a:latin typeface="A Jannat LT" pitchFamily="2" charset="-78"/>
                <a:ea typeface="+mn-ea"/>
                <a:cs typeface="A Jannat LT" pitchFamily="2" charset="-78"/>
              </a:rPr>
              <a:t>الموقع الإلكتروني للمفتشية</a:t>
            </a:r>
            <a:br>
              <a:rPr lang="ar-DZ" sz="3600" cap="none" dirty="0" smtClean="0">
                <a:latin typeface="A Jannat LT" pitchFamily="2" charset="-78"/>
                <a:ea typeface="+mn-ea"/>
                <a:cs typeface="A Jannat LT" pitchFamily="2" charset="-78"/>
              </a:rPr>
            </a:br>
            <a:r>
              <a:rPr lang="ar-DZ" sz="3600" cap="none" dirty="0" smtClean="0">
                <a:latin typeface="A Jannat LT" pitchFamily="2" charset="-78"/>
                <a:ea typeface="+mn-ea"/>
                <a:cs typeface="A Jannat LT" pitchFamily="2" charset="-78"/>
              </a:rPr>
              <a:t/>
            </a:r>
            <a:br>
              <a:rPr lang="ar-DZ" sz="3600" cap="none" dirty="0" smtClean="0">
                <a:latin typeface="A Jannat LT" pitchFamily="2" charset="-78"/>
                <a:ea typeface="+mn-ea"/>
                <a:cs typeface="A Jannat LT" pitchFamily="2" charset="-78"/>
              </a:rPr>
            </a:br>
            <a:r>
              <a:rPr lang="fr-FR" sz="3600" cap="none" dirty="0" smtClean="0">
                <a:solidFill>
                  <a:srgbClr val="FFFF00"/>
                </a:solidFill>
                <a:latin typeface="A Jannat LT" pitchFamily="2" charset="-78"/>
                <a:ea typeface="+mn-ea"/>
                <a:cs typeface="A Jannat LT" pitchFamily="2" charset="-78"/>
              </a:rPr>
              <a:t>www.info.ohbrahim.com</a:t>
            </a:r>
            <a:r>
              <a:rPr lang="ar-DZ" sz="3600" cap="none" dirty="0" smtClean="0">
                <a:latin typeface="A Jannat LT" pitchFamily="2" charset="-78"/>
                <a:ea typeface="+mn-ea"/>
                <a:cs typeface="A Jannat LT" pitchFamily="2" charset="-78"/>
              </a:rPr>
              <a:t/>
            </a:r>
            <a:br>
              <a:rPr lang="ar-DZ" sz="3600" cap="none" dirty="0" smtClean="0">
                <a:latin typeface="A Jannat LT" pitchFamily="2" charset="-78"/>
                <a:ea typeface="+mn-ea"/>
                <a:cs typeface="A Jannat LT" pitchFamily="2" charset="-78"/>
              </a:rPr>
            </a:br>
            <a:r>
              <a:rPr lang="ar-DZ" sz="3600" cap="none" dirty="0">
                <a:latin typeface="A Jannat LT" pitchFamily="2" charset="-78"/>
                <a:ea typeface="+mn-ea"/>
                <a:cs typeface="A Jannat LT" pitchFamily="2" charset="-78"/>
              </a:rPr>
              <a:t/>
            </a:r>
            <a:br>
              <a:rPr lang="ar-DZ" sz="3600" cap="none" dirty="0">
                <a:latin typeface="A Jannat LT" pitchFamily="2" charset="-78"/>
                <a:ea typeface="+mn-ea"/>
                <a:cs typeface="A Jannat LT" pitchFamily="2" charset="-78"/>
              </a:rPr>
            </a:br>
            <a:r>
              <a:rPr lang="ar-DZ" sz="3600" cap="none" dirty="0" smtClean="0">
                <a:latin typeface="A Jannat LT" pitchFamily="2" charset="-78"/>
                <a:ea typeface="+mn-ea"/>
                <a:cs typeface="A Jannat LT" pitchFamily="2" charset="-78"/>
              </a:rPr>
              <a:t>البريد </a:t>
            </a:r>
            <a:r>
              <a:rPr lang="ar-DZ" sz="3600" cap="none" dirty="0">
                <a:latin typeface="A Jannat LT" pitchFamily="2" charset="-78"/>
                <a:cs typeface="A Jannat LT" pitchFamily="2" charset="-78"/>
              </a:rPr>
              <a:t>الإلكتروني </a:t>
            </a:r>
            <a:r>
              <a:rPr lang="ar-DZ" sz="3600" cap="none" dirty="0" smtClean="0">
                <a:latin typeface="A Jannat LT" pitchFamily="2" charset="-78"/>
                <a:cs typeface="A Jannat LT" pitchFamily="2" charset="-78"/>
              </a:rPr>
              <a:t>للمفتشية</a:t>
            </a:r>
            <a:br>
              <a:rPr lang="ar-DZ" sz="3600" cap="none" dirty="0" smtClean="0">
                <a:latin typeface="A Jannat LT" pitchFamily="2" charset="-78"/>
                <a:cs typeface="A Jannat LT" pitchFamily="2" charset="-78"/>
              </a:rPr>
            </a:br>
            <a:r>
              <a:rPr lang="ar-DZ" sz="3600" cap="none" dirty="0">
                <a:latin typeface="A Jannat LT" pitchFamily="2" charset="-78"/>
                <a:cs typeface="A Jannat LT" pitchFamily="2" charset="-78"/>
              </a:rPr>
              <a:t/>
            </a:r>
            <a:br>
              <a:rPr lang="ar-DZ" sz="3600" cap="none" dirty="0">
                <a:latin typeface="A Jannat LT" pitchFamily="2" charset="-78"/>
                <a:cs typeface="A Jannat LT" pitchFamily="2" charset="-78"/>
              </a:rPr>
            </a:br>
            <a:r>
              <a:rPr lang="fr-FR" sz="3600" cap="none" dirty="0" smtClean="0">
                <a:solidFill>
                  <a:srgbClr val="FFFF00"/>
                </a:solidFill>
                <a:latin typeface="A Jannat LT" pitchFamily="2" charset="-78"/>
                <a:cs typeface="A Jannat LT" pitchFamily="2" charset="-78"/>
              </a:rPr>
              <a:t> info.inspect30@gmail.com</a:t>
            </a:r>
            <a:endParaRPr lang="ar-DZ" sz="3600" cap="none" dirty="0">
              <a:solidFill>
                <a:srgbClr val="FFFF00"/>
              </a:solidFill>
              <a:latin typeface="A Jannat LT" pitchFamily="2" charset="-78"/>
              <a:ea typeface="+mn-ea"/>
              <a:cs typeface="A Jannat LT" pitchFamily="2" charset="-78"/>
            </a:endParaRPr>
          </a:p>
        </p:txBody>
      </p:sp>
    </p:spTree>
    <p:extLst>
      <p:ext uri="{BB962C8B-B14F-4D97-AF65-F5344CB8AC3E}">
        <p14:creationId xmlns:p14="http://schemas.microsoft.com/office/powerpoint/2010/main" val="34442985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style.rotation</p:attrName>
                                        </p:attrNameLst>
                                      </p:cBhvr>
                                      <p:tavLst>
                                        <p:tav tm="0">
                                          <p:val>
                                            <p:fltVal val="720"/>
                                          </p:val>
                                        </p:tav>
                                        <p:tav tm="100000">
                                          <p:val>
                                            <p:fltVal val="0"/>
                                          </p:val>
                                        </p:tav>
                                      </p:tavLst>
                                    </p:anim>
                                    <p:anim calcmode="lin" valueType="num">
                                      <p:cBhvr>
                                        <p:cTn id="9" dur="2000" fill="hold"/>
                                        <p:tgtEl>
                                          <p:spTgt spid="2"/>
                                        </p:tgtEl>
                                        <p:attrNameLst>
                                          <p:attrName>ppt_h</p:attrName>
                                        </p:attrNameLst>
                                      </p:cBhvr>
                                      <p:tavLst>
                                        <p:tav tm="0">
                                          <p:val>
                                            <p:fltVal val="0"/>
                                          </p:val>
                                        </p:tav>
                                        <p:tav tm="100000">
                                          <p:val>
                                            <p:strVal val="#ppt_h"/>
                                          </p:val>
                                        </p:tav>
                                      </p:tavLst>
                                    </p:anim>
                                    <p:anim calcmode="lin" valueType="num">
                                      <p:cBhvr>
                                        <p:cTn id="10" dur="2000" fill="hold"/>
                                        <p:tgtEl>
                                          <p:spTgt spid="2"/>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7" name="Picture 35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42900" cy="1152525"/>
          </a:xfrm>
          <a:prstGeom prst="rect">
            <a:avLst/>
          </a:prstGeom>
          <a:noFill/>
          <a:extLst>
            <a:ext uri="{909E8E84-426E-40DD-AFC4-6F175D3DCCD1}">
              <a14:hiddenFill xmlns:a14="http://schemas.microsoft.com/office/drawing/2010/main">
                <a:solidFill>
                  <a:srgbClr val="FFFFFF"/>
                </a:solidFill>
              </a14:hiddenFill>
            </a:ext>
          </a:extLst>
        </p:spPr>
      </p:pic>
      <p:sp>
        <p:nvSpPr>
          <p:cNvPr id="2523" name="Rectangle 40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DZ"/>
          </a:p>
        </p:txBody>
      </p:sp>
      <p:sp>
        <p:nvSpPr>
          <p:cNvPr id="2524" name="Rectangle 409"/>
          <p:cNvSpPr>
            <a:spLocks noChangeArrowheads="1"/>
          </p:cNvSpPr>
          <p:nvPr/>
        </p:nvSpPr>
        <p:spPr bwMode="auto">
          <a:xfrm>
            <a:off x="0" y="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5" name="Rectangle 411"/>
          <p:cNvSpPr>
            <a:spLocks noChangeArrowheads="1"/>
          </p:cNvSpPr>
          <p:nvPr/>
        </p:nvSpPr>
        <p:spPr bwMode="auto">
          <a:xfrm>
            <a:off x="0" y="115252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6" name="Rectangle 413"/>
          <p:cNvSpPr>
            <a:spLocks noChangeArrowheads="1"/>
          </p:cNvSpPr>
          <p:nvPr/>
        </p:nvSpPr>
        <p:spPr bwMode="auto">
          <a:xfrm>
            <a:off x="0" y="227647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7" name="Rectangle 415"/>
          <p:cNvSpPr>
            <a:spLocks noChangeArrowheads="1"/>
          </p:cNvSpPr>
          <p:nvPr/>
        </p:nvSpPr>
        <p:spPr bwMode="auto">
          <a:xfrm>
            <a:off x="0" y="25146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8" name="Rectangle 417"/>
          <p:cNvSpPr>
            <a:spLocks noChangeArrowheads="1"/>
          </p:cNvSpPr>
          <p:nvPr/>
        </p:nvSpPr>
        <p:spPr bwMode="auto">
          <a:xfrm>
            <a:off x="0" y="275272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9" name="Rectangle 419"/>
          <p:cNvSpPr>
            <a:spLocks noChangeArrowheads="1"/>
          </p:cNvSpPr>
          <p:nvPr/>
        </p:nvSpPr>
        <p:spPr bwMode="auto">
          <a:xfrm>
            <a:off x="0" y="29908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30" name="Rectangle 421"/>
          <p:cNvSpPr>
            <a:spLocks noChangeArrowheads="1"/>
          </p:cNvSpPr>
          <p:nvPr/>
        </p:nvSpPr>
        <p:spPr bwMode="auto">
          <a:xfrm>
            <a:off x="0" y="31623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31" name="Rectangle 423"/>
          <p:cNvSpPr>
            <a:spLocks noChangeArrowheads="1"/>
          </p:cNvSpPr>
          <p:nvPr/>
        </p:nvSpPr>
        <p:spPr bwMode="auto">
          <a:xfrm>
            <a:off x="0" y="33337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40" name="ZoneTexte 2539"/>
          <p:cNvSpPr txBox="1"/>
          <p:nvPr/>
        </p:nvSpPr>
        <p:spPr>
          <a:xfrm>
            <a:off x="2749813" y="-31355"/>
            <a:ext cx="3709494" cy="707886"/>
          </a:xfrm>
          <a:prstGeom prst="rect">
            <a:avLst/>
          </a:prstGeom>
          <a:noFill/>
        </p:spPr>
        <p:txBody>
          <a:bodyPr wrap="square" rtlCol="1">
            <a:spAutoFit/>
          </a:bodyPr>
          <a:lstStyle/>
          <a:p>
            <a:pPr algn="r" rtl="1"/>
            <a:r>
              <a:rPr lang="ar-SA" sz="4000" cap="all" dirty="0">
                <a:ln w="3175" cmpd="sng">
                  <a:noFill/>
                </a:ln>
                <a:solidFill>
                  <a:srgbClr val="FFFF00"/>
                </a:solidFill>
                <a:latin typeface="_PDMS_Saleem_QuranFont" panose="02010000000000000000" pitchFamily="2" charset="-78"/>
                <a:ea typeface="+mj-ea"/>
                <a:cs typeface="_PDMS_Saleem_QuranFont" panose="02010000000000000000" pitchFamily="2" charset="-78"/>
              </a:rPr>
              <a:t>مخطط المخبر</a:t>
            </a:r>
            <a:r>
              <a:rPr lang="fr-FR" sz="4000" cap="all" dirty="0">
                <a:ln w="3175" cmpd="sng">
                  <a:noFill/>
                </a:ln>
                <a:solidFill>
                  <a:srgbClr val="FFFF00"/>
                </a:solidFill>
                <a:latin typeface="_PDMS_Saleem_QuranFont" panose="02010000000000000000" pitchFamily="2" charset="-78"/>
                <a:ea typeface="+mj-ea"/>
                <a:cs typeface="_PDMS_Saleem_QuranFont" panose="02010000000000000000" pitchFamily="2" charset="-78"/>
              </a:rPr>
              <a:t>  )</a:t>
            </a:r>
            <a:r>
              <a:rPr lang="ar-SA" sz="4000" cap="all" dirty="0">
                <a:ln w="3175" cmpd="sng">
                  <a:noFill/>
                </a:ln>
                <a:solidFill>
                  <a:srgbClr val="FFFF00"/>
                </a:solidFill>
                <a:latin typeface="_PDMS_Saleem_QuranFont" panose="02010000000000000000" pitchFamily="2" charset="-78"/>
                <a:ea typeface="+mj-ea"/>
                <a:cs typeface="_PDMS_Saleem_QuranFont" panose="02010000000000000000" pitchFamily="2" charset="-78"/>
              </a:rPr>
              <a:t>وثيقة رقم</a:t>
            </a:r>
            <a:r>
              <a:rPr lang="fr-FR" sz="4000" cap="all" dirty="0">
                <a:ln w="3175" cmpd="sng">
                  <a:noFill/>
                </a:ln>
                <a:solidFill>
                  <a:srgbClr val="FFFF00"/>
                </a:solidFill>
                <a:latin typeface="_PDMS_Saleem_QuranFont" panose="02010000000000000000" pitchFamily="2" charset="-78"/>
                <a:ea typeface="+mj-ea"/>
                <a:cs typeface="_PDMS_Saleem_QuranFont" panose="02010000000000000000" pitchFamily="2" charset="-78"/>
              </a:rPr>
              <a:t> 4</a:t>
            </a:r>
            <a:r>
              <a:rPr lang="ar-DZ" sz="4000" cap="all" dirty="0">
                <a:ln w="3175" cmpd="sng">
                  <a:noFill/>
                </a:ln>
                <a:solidFill>
                  <a:srgbClr val="FFFF00"/>
                </a:solidFill>
                <a:latin typeface="_PDMS_Saleem_QuranFont" panose="02010000000000000000" pitchFamily="2" charset="-78"/>
                <a:ea typeface="+mj-ea"/>
                <a:cs typeface="_PDMS_Saleem_QuranFont" panose="02010000000000000000" pitchFamily="2" charset="-78"/>
              </a:rPr>
              <a:t> )</a:t>
            </a:r>
          </a:p>
        </p:txBody>
      </p:sp>
      <p:sp>
        <p:nvSpPr>
          <p:cNvPr id="201" name="Flèche droite 200">
            <a:hlinkClick r:id="rId4" action="ppaction://hlinksldjump"/>
          </p:cNvPr>
          <p:cNvSpPr/>
          <p:nvPr/>
        </p:nvSpPr>
        <p:spPr>
          <a:xfrm>
            <a:off x="8002124" y="144686"/>
            <a:ext cx="864096" cy="440392"/>
          </a:xfrm>
          <a:prstGeom prst="rightArrow">
            <a:avLst/>
          </a:prstGeom>
          <a:solidFill>
            <a:srgbClr val="99FF3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pic>
        <p:nvPicPr>
          <p:cNvPr id="2" name="Imag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756" y="592886"/>
            <a:ext cx="8964488" cy="442065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540"/>
                                        </p:tgtEl>
                                        <p:attrNameLst>
                                          <p:attrName>style.visibility</p:attrName>
                                        </p:attrNameLst>
                                      </p:cBhvr>
                                      <p:to>
                                        <p:strVal val="visible"/>
                                      </p:to>
                                    </p:set>
                                    <p:animEffect transition="in" filter="fade">
                                      <p:cBhvr>
                                        <p:cTn id="7" dur="1000"/>
                                        <p:tgtEl>
                                          <p:spTgt spid="2540"/>
                                        </p:tgtEl>
                                      </p:cBhvr>
                                    </p:animEffect>
                                    <p:anim calcmode="lin" valueType="num">
                                      <p:cBhvr>
                                        <p:cTn id="8" dur="1000" fill="hold"/>
                                        <p:tgtEl>
                                          <p:spTgt spid="2540"/>
                                        </p:tgtEl>
                                        <p:attrNameLst>
                                          <p:attrName>ppt_x</p:attrName>
                                        </p:attrNameLst>
                                      </p:cBhvr>
                                      <p:tavLst>
                                        <p:tav tm="0">
                                          <p:val>
                                            <p:strVal val="#ppt_x"/>
                                          </p:val>
                                        </p:tav>
                                        <p:tav tm="100000">
                                          <p:val>
                                            <p:strVal val="#ppt_x"/>
                                          </p:val>
                                        </p:tav>
                                      </p:tavLst>
                                    </p:anim>
                                    <p:anim calcmode="lin" valueType="num">
                                      <p:cBhvr>
                                        <p:cTn id="9" dur="900" decel="100000" fill="hold"/>
                                        <p:tgtEl>
                                          <p:spTgt spid="25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540"/>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2000" fill="hold"/>
                                        <p:tgtEl>
                                          <p:spTgt spid="2"/>
                                        </p:tgtEl>
                                        <p:attrNameLst>
                                          <p:attrName>ppt_w</p:attrName>
                                        </p:attrNameLst>
                                      </p:cBhvr>
                                      <p:tavLst>
                                        <p:tav tm="0">
                                          <p:val>
                                            <p:fltVal val="0"/>
                                          </p:val>
                                        </p:tav>
                                        <p:tav tm="100000">
                                          <p:val>
                                            <p:strVal val="#ppt_w"/>
                                          </p:val>
                                        </p:tav>
                                      </p:tavLst>
                                    </p:anim>
                                    <p:anim calcmode="lin" valueType="num">
                                      <p:cBhvr>
                                        <p:cTn id="15" dur="2000" fill="hold"/>
                                        <p:tgtEl>
                                          <p:spTgt spid="2"/>
                                        </p:tgtEl>
                                        <p:attrNameLst>
                                          <p:attrName>ppt_h</p:attrName>
                                        </p:attrNameLst>
                                      </p:cBhvr>
                                      <p:tavLst>
                                        <p:tav tm="0">
                                          <p:val>
                                            <p:fltVal val="0"/>
                                          </p:val>
                                        </p:tav>
                                        <p:tav tm="100000">
                                          <p:val>
                                            <p:strVal val="#ppt_h"/>
                                          </p:val>
                                        </p:tav>
                                      </p:tavLst>
                                    </p:anim>
                                    <p:animEffect transition="in" filter="fade">
                                      <p:cBhvr>
                                        <p:cTn id="16"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4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7" name="Picture 35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342900" cy="1152525"/>
          </a:xfrm>
          <a:prstGeom prst="rect">
            <a:avLst/>
          </a:prstGeom>
          <a:noFill/>
          <a:extLst>
            <a:ext uri="{909E8E84-426E-40DD-AFC4-6F175D3DCCD1}">
              <a14:hiddenFill xmlns:a14="http://schemas.microsoft.com/office/drawing/2010/main">
                <a:solidFill>
                  <a:srgbClr val="FFFFFF"/>
                </a:solidFill>
              </a14:hiddenFill>
            </a:ext>
          </a:extLst>
        </p:spPr>
      </p:pic>
      <p:sp>
        <p:nvSpPr>
          <p:cNvPr id="2523" name="Rectangle 40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DZ"/>
          </a:p>
        </p:txBody>
      </p:sp>
      <p:sp>
        <p:nvSpPr>
          <p:cNvPr id="2524" name="Rectangle 409"/>
          <p:cNvSpPr>
            <a:spLocks noChangeArrowheads="1"/>
          </p:cNvSpPr>
          <p:nvPr/>
        </p:nvSpPr>
        <p:spPr bwMode="auto">
          <a:xfrm>
            <a:off x="0" y="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5" name="Rectangle 411"/>
          <p:cNvSpPr>
            <a:spLocks noChangeArrowheads="1"/>
          </p:cNvSpPr>
          <p:nvPr/>
        </p:nvSpPr>
        <p:spPr bwMode="auto">
          <a:xfrm>
            <a:off x="0" y="115252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6" name="Rectangle 413"/>
          <p:cNvSpPr>
            <a:spLocks noChangeArrowheads="1"/>
          </p:cNvSpPr>
          <p:nvPr/>
        </p:nvSpPr>
        <p:spPr bwMode="auto">
          <a:xfrm>
            <a:off x="0" y="227647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7" name="Rectangle 415"/>
          <p:cNvSpPr>
            <a:spLocks noChangeArrowheads="1"/>
          </p:cNvSpPr>
          <p:nvPr/>
        </p:nvSpPr>
        <p:spPr bwMode="auto">
          <a:xfrm>
            <a:off x="0" y="25146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8" name="Rectangle 417"/>
          <p:cNvSpPr>
            <a:spLocks noChangeArrowheads="1"/>
          </p:cNvSpPr>
          <p:nvPr/>
        </p:nvSpPr>
        <p:spPr bwMode="auto">
          <a:xfrm>
            <a:off x="0" y="275272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9" name="Rectangle 419"/>
          <p:cNvSpPr>
            <a:spLocks noChangeArrowheads="1"/>
          </p:cNvSpPr>
          <p:nvPr/>
        </p:nvSpPr>
        <p:spPr bwMode="auto">
          <a:xfrm>
            <a:off x="0" y="29908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30" name="Rectangle 421"/>
          <p:cNvSpPr>
            <a:spLocks noChangeArrowheads="1"/>
          </p:cNvSpPr>
          <p:nvPr/>
        </p:nvSpPr>
        <p:spPr bwMode="auto">
          <a:xfrm>
            <a:off x="0" y="31623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31" name="Rectangle 423"/>
          <p:cNvSpPr>
            <a:spLocks noChangeArrowheads="1"/>
          </p:cNvSpPr>
          <p:nvPr/>
        </p:nvSpPr>
        <p:spPr bwMode="auto">
          <a:xfrm>
            <a:off x="0" y="33337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40" name="ZoneTexte 2539"/>
          <p:cNvSpPr txBox="1"/>
          <p:nvPr/>
        </p:nvSpPr>
        <p:spPr>
          <a:xfrm>
            <a:off x="171450" y="27170"/>
            <a:ext cx="7632847" cy="707886"/>
          </a:xfrm>
          <a:prstGeom prst="rect">
            <a:avLst/>
          </a:prstGeom>
          <a:noFill/>
        </p:spPr>
        <p:txBody>
          <a:bodyPr wrap="square" rtlCol="1">
            <a:spAutoFit/>
          </a:bodyPr>
          <a:lstStyle/>
          <a:p>
            <a:pPr algn="r" rtl="1"/>
            <a:r>
              <a:rPr lang="ar-SA" sz="4000" cap="all" dirty="0" smtClean="0">
                <a:ln w="3175" cmpd="sng">
                  <a:noFill/>
                </a:ln>
                <a:solidFill>
                  <a:srgbClr val="FFFF00"/>
                </a:solidFill>
                <a:latin typeface="_PDMS_Saleem_QuranFont" panose="02010000000000000000" pitchFamily="2" charset="-78"/>
                <a:ea typeface="+mj-ea"/>
                <a:cs typeface="_PDMS_Saleem_QuranFont" panose="02010000000000000000" pitchFamily="2" charset="-78"/>
              </a:rPr>
              <a:t>نموذج </a:t>
            </a:r>
            <a:r>
              <a:rPr lang="ar-SA" sz="4000" cap="all" dirty="0">
                <a:ln w="3175" cmpd="sng">
                  <a:noFill/>
                </a:ln>
                <a:solidFill>
                  <a:srgbClr val="FFFF00"/>
                </a:solidFill>
                <a:latin typeface="_PDMS_Saleem_QuranFont" panose="02010000000000000000" pitchFamily="2" charset="-78"/>
                <a:ea typeface="+mj-ea"/>
                <a:cs typeface="_PDMS_Saleem_QuranFont" panose="02010000000000000000" pitchFamily="2" charset="-78"/>
              </a:rPr>
              <a:t>مخطط الجلوس </a:t>
            </a:r>
            <a:r>
              <a:rPr lang="fr-FR" sz="4000" cap="all" dirty="0" smtClean="0">
                <a:ln w="3175" cmpd="sng">
                  <a:noFill/>
                </a:ln>
                <a:solidFill>
                  <a:srgbClr val="FFFF00"/>
                </a:solidFill>
                <a:latin typeface="_PDMS_Saleem_QuranFont" panose="02010000000000000000" pitchFamily="2" charset="-78"/>
                <a:ea typeface="+mj-ea"/>
                <a:cs typeface="_PDMS_Saleem_QuranFont" panose="02010000000000000000" pitchFamily="2" charset="-78"/>
              </a:rPr>
              <a:t> -  </a:t>
            </a:r>
            <a:r>
              <a:rPr lang="ar-SA" sz="4000" cap="all" dirty="0">
                <a:ln w="3175" cmpd="sng">
                  <a:noFill/>
                </a:ln>
                <a:solidFill>
                  <a:srgbClr val="FFFF00"/>
                </a:solidFill>
                <a:latin typeface="_PDMS_Saleem_QuranFont" panose="02010000000000000000" pitchFamily="2" charset="-78"/>
                <a:ea typeface="+mj-ea"/>
                <a:cs typeface="_PDMS_Saleem_QuranFont" panose="02010000000000000000" pitchFamily="2" charset="-78"/>
              </a:rPr>
              <a:t>خاص </a:t>
            </a:r>
            <a:r>
              <a:rPr lang="ar-SA" sz="4000" cap="all" dirty="0" smtClean="0">
                <a:ln w="3175" cmpd="sng">
                  <a:noFill/>
                </a:ln>
                <a:solidFill>
                  <a:srgbClr val="FFFF00"/>
                </a:solidFill>
                <a:latin typeface="_PDMS_Saleem_QuranFont" panose="02010000000000000000" pitchFamily="2" charset="-78"/>
                <a:ea typeface="+mj-ea"/>
                <a:cs typeface="_PDMS_Saleem_QuranFont" panose="02010000000000000000" pitchFamily="2" charset="-78"/>
              </a:rPr>
              <a:t>بالأستاذ</a:t>
            </a:r>
            <a:r>
              <a:rPr lang="fr-FR" sz="4000" cap="all" dirty="0" smtClean="0">
                <a:ln w="3175" cmpd="sng">
                  <a:noFill/>
                </a:ln>
                <a:solidFill>
                  <a:srgbClr val="FFFF00"/>
                </a:solidFill>
                <a:latin typeface="_PDMS_Saleem_QuranFont" panose="02010000000000000000" pitchFamily="2" charset="-78"/>
                <a:ea typeface="+mj-ea"/>
                <a:cs typeface="_PDMS_Saleem_QuranFont" panose="02010000000000000000" pitchFamily="2" charset="-78"/>
              </a:rPr>
              <a:t> -  </a:t>
            </a:r>
            <a:r>
              <a:rPr lang="ar-SA" sz="4000" cap="all" dirty="0" smtClean="0">
                <a:ln w="3175" cmpd="sng">
                  <a:noFill/>
                </a:ln>
                <a:solidFill>
                  <a:srgbClr val="FFFF00"/>
                </a:solidFill>
                <a:latin typeface="_PDMS_Saleem_QuranFont" panose="02010000000000000000" pitchFamily="2" charset="-78"/>
                <a:ea typeface="+mj-ea"/>
                <a:cs typeface="_PDMS_Saleem_QuranFont" panose="02010000000000000000" pitchFamily="2" charset="-78"/>
              </a:rPr>
              <a:t> </a:t>
            </a:r>
            <a:r>
              <a:rPr lang="fr-FR" sz="4000" cap="all" dirty="0" smtClean="0">
                <a:ln w="3175" cmpd="sng">
                  <a:noFill/>
                </a:ln>
                <a:solidFill>
                  <a:srgbClr val="FFFF00"/>
                </a:solidFill>
                <a:latin typeface="_PDMS_Saleem_QuranFont" panose="02010000000000000000" pitchFamily="2" charset="-78"/>
                <a:ea typeface="+mj-ea"/>
                <a:cs typeface="_PDMS_Saleem_QuranFont" panose="02010000000000000000" pitchFamily="2" charset="-78"/>
              </a:rPr>
              <a:t>  </a:t>
            </a:r>
            <a:r>
              <a:rPr lang="fr-FR" sz="4000" cap="all" dirty="0">
                <a:ln w="3175" cmpd="sng">
                  <a:noFill/>
                </a:ln>
                <a:solidFill>
                  <a:srgbClr val="FFFF00"/>
                </a:solidFill>
                <a:latin typeface="_PDMS_Saleem_QuranFont" panose="02010000000000000000" pitchFamily="2" charset="-78"/>
                <a:ea typeface="+mj-ea"/>
                <a:cs typeface="_PDMS_Saleem_QuranFont" panose="02010000000000000000" pitchFamily="2" charset="-78"/>
              </a:rPr>
              <a:t>)</a:t>
            </a:r>
            <a:r>
              <a:rPr lang="ar-SA" sz="4000" cap="all" dirty="0">
                <a:ln w="3175" cmpd="sng">
                  <a:noFill/>
                </a:ln>
                <a:solidFill>
                  <a:srgbClr val="FFFF00"/>
                </a:solidFill>
                <a:latin typeface="_PDMS_Saleem_QuranFont" panose="02010000000000000000" pitchFamily="2" charset="-78"/>
                <a:ea typeface="+mj-ea"/>
                <a:cs typeface="_PDMS_Saleem_QuranFont" panose="02010000000000000000" pitchFamily="2" charset="-78"/>
              </a:rPr>
              <a:t>وثيقة رقم</a:t>
            </a:r>
            <a:r>
              <a:rPr lang="fr-FR" sz="4000" cap="all" dirty="0">
                <a:ln w="3175" cmpd="sng">
                  <a:noFill/>
                </a:ln>
                <a:solidFill>
                  <a:srgbClr val="FFFF00"/>
                </a:solidFill>
                <a:latin typeface="_PDMS_Saleem_QuranFont" panose="02010000000000000000" pitchFamily="2" charset="-78"/>
                <a:ea typeface="+mj-ea"/>
                <a:cs typeface="_PDMS_Saleem_QuranFont" panose="02010000000000000000" pitchFamily="2" charset="-78"/>
              </a:rPr>
              <a:t> </a:t>
            </a:r>
            <a:r>
              <a:rPr lang="fr-FR" sz="4000" cap="all" dirty="0" smtClean="0">
                <a:ln w="3175" cmpd="sng">
                  <a:noFill/>
                </a:ln>
                <a:solidFill>
                  <a:srgbClr val="FFFF00"/>
                </a:solidFill>
                <a:latin typeface="_PDMS_Saleem_QuranFont" panose="02010000000000000000" pitchFamily="2" charset="-78"/>
                <a:ea typeface="+mj-ea"/>
                <a:cs typeface="_PDMS_Saleem_QuranFont" panose="02010000000000000000" pitchFamily="2" charset="-78"/>
              </a:rPr>
              <a:t> 1</a:t>
            </a:r>
            <a:r>
              <a:rPr lang="ar-DZ" sz="4000" cap="all" dirty="0" smtClean="0">
                <a:ln w="3175" cmpd="sng">
                  <a:noFill/>
                </a:ln>
                <a:solidFill>
                  <a:srgbClr val="FFFF00"/>
                </a:solidFill>
                <a:latin typeface="_PDMS_Saleem_QuranFont" panose="02010000000000000000" pitchFamily="2" charset="-78"/>
                <a:ea typeface="+mj-ea"/>
                <a:cs typeface="_PDMS_Saleem_QuranFont" panose="02010000000000000000" pitchFamily="2" charset="-78"/>
              </a:rPr>
              <a:t>)</a:t>
            </a:r>
            <a:endParaRPr lang="ar-DZ" sz="4000" cap="all" dirty="0">
              <a:ln w="3175" cmpd="sng">
                <a:noFill/>
              </a:ln>
              <a:solidFill>
                <a:srgbClr val="FFFF00"/>
              </a:solidFill>
              <a:latin typeface="_PDMS_Saleem_QuranFont" panose="02010000000000000000" pitchFamily="2" charset="-78"/>
              <a:ea typeface="+mj-ea"/>
              <a:cs typeface="_PDMS_Saleem_QuranFont" panose="02010000000000000000" pitchFamily="2" charset="-78"/>
            </a:endParaRPr>
          </a:p>
        </p:txBody>
      </p:sp>
      <p:pic>
        <p:nvPicPr>
          <p:cNvPr id="9" name="Image 8"/>
          <p:cNvPicPr>
            <a:picLocks noChangeAspect="1"/>
          </p:cNvPicPr>
          <p:nvPr/>
        </p:nvPicPr>
        <p:blipFill>
          <a:blip r:embed="rId6"/>
          <a:stretch>
            <a:fillRect/>
          </a:stretch>
        </p:blipFill>
        <p:spPr>
          <a:xfrm>
            <a:off x="342900" y="762226"/>
            <a:ext cx="8477572" cy="4257796"/>
          </a:xfrm>
          <a:prstGeom prst="rect">
            <a:avLst/>
          </a:prstGeom>
        </p:spPr>
      </p:pic>
      <p:sp>
        <p:nvSpPr>
          <p:cNvPr id="14" name="Flèche droite 13">
            <a:hlinkClick r:id="rId7" action="ppaction://hlinksldjump"/>
          </p:cNvPr>
          <p:cNvSpPr/>
          <p:nvPr/>
        </p:nvSpPr>
        <p:spPr>
          <a:xfrm>
            <a:off x="7997372" y="235450"/>
            <a:ext cx="864096" cy="440392"/>
          </a:xfrm>
          <a:prstGeom prst="rightArrow">
            <a:avLst/>
          </a:prstGeom>
          <a:solidFill>
            <a:srgbClr val="99FF3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210622464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37" presetClass="entr" presetSubtype="0" fill="hold" grpId="0" nodeType="afterEffect">
                                  <p:stCondLst>
                                    <p:cond delay="0"/>
                                  </p:stCondLst>
                                  <p:childTnLst>
                                    <p:set>
                                      <p:cBhvr>
                                        <p:cTn id="9" dur="1" fill="hold">
                                          <p:stCondLst>
                                            <p:cond delay="0"/>
                                          </p:stCondLst>
                                        </p:cTn>
                                        <p:tgtEl>
                                          <p:spTgt spid="2540"/>
                                        </p:tgtEl>
                                        <p:attrNameLst>
                                          <p:attrName>style.visibility</p:attrName>
                                        </p:attrNameLst>
                                      </p:cBhvr>
                                      <p:to>
                                        <p:strVal val="visible"/>
                                      </p:to>
                                    </p:set>
                                    <p:animEffect transition="in" filter="fade">
                                      <p:cBhvr>
                                        <p:cTn id="10" dur="1000"/>
                                        <p:tgtEl>
                                          <p:spTgt spid="2540"/>
                                        </p:tgtEl>
                                      </p:cBhvr>
                                    </p:animEffect>
                                    <p:anim calcmode="lin" valueType="num">
                                      <p:cBhvr>
                                        <p:cTn id="11" dur="1000" fill="hold"/>
                                        <p:tgtEl>
                                          <p:spTgt spid="2540"/>
                                        </p:tgtEl>
                                        <p:attrNameLst>
                                          <p:attrName>ppt_x</p:attrName>
                                        </p:attrNameLst>
                                      </p:cBhvr>
                                      <p:tavLst>
                                        <p:tav tm="0">
                                          <p:val>
                                            <p:strVal val="#ppt_x"/>
                                          </p:val>
                                        </p:tav>
                                        <p:tav tm="100000">
                                          <p:val>
                                            <p:strVal val="#ppt_x"/>
                                          </p:val>
                                        </p:tav>
                                      </p:tavLst>
                                    </p:anim>
                                    <p:anim calcmode="lin" valueType="num">
                                      <p:cBhvr>
                                        <p:cTn id="12" dur="900" decel="100000" fill="hold"/>
                                        <p:tgtEl>
                                          <p:spTgt spid="2540"/>
                                        </p:tgtEl>
                                        <p:attrNameLst>
                                          <p:attrName>ppt_y</p:attrName>
                                        </p:attrNameLst>
                                      </p:cBhvr>
                                      <p:tavLst>
                                        <p:tav tm="0">
                                          <p:val>
                                            <p:strVal val="#ppt_y+1"/>
                                          </p:val>
                                        </p:tav>
                                        <p:tav tm="100000">
                                          <p:val>
                                            <p:strVal val="#ppt_y-.03"/>
                                          </p:val>
                                        </p:tav>
                                      </p:tavLst>
                                    </p:anim>
                                    <p:anim calcmode="lin" valueType="num">
                                      <p:cBhvr>
                                        <p:cTn id="13" dur="100" accel="100000" fill="hold">
                                          <p:stCondLst>
                                            <p:cond delay="900"/>
                                          </p:stCondLst>
                                        </p:cTn>
                                        <p:tgtEl>
                                          <p:spTgt spid="2540"/>
                                        </p:tgtEl>
                                        <p:attrNameLst>
                                          <p:attrName>ppt_y</p:attrName>
                                        </p:attrNameLst>
                                      </p:cBhvr>
                                      <p:tavLst>
                                        <p:tav tm="0">
                                          <p:val>
                                            <p:strVal val="#ppt_y-.03"/>
                                          </p:val>
                                        </p:tav>
                                        <p:tav tm="100000">
                                          <p:val>
                                            <p:strVal val="#ppt_y"/>
                                          </p:val>
                                        </p:tav>
                                      </p:tavLst>
                                    </p:anim>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2000" fill="hold"/>
                                        <p:tgtEl>
                                          <p:spTgt spid="9"/>
                                        </p:tgtEl>
                                        <p:attrNameLst>
                                          <p:attrName>ppt_w</p:attrName>
                                        </p:attrNameLst>
                                      </p:cBhvr>
                                      <p:tavLst>
                                        <p:tav tm="0">
                                          <p:val>
                                            <p:fltVal val="0"/>
                                          </p:val>
                                        </p:tav>
                                        <p:tav tm="100000">
                                          <p:val>
                                            <p:strVal val="#ppt_w"/>
                                          </p:val>
                                        </p:tav>
                                      </p:tavLst>
                                    </p:anim>
                                    <p:anim calcmode="lin" valueType="num">
                                      <p:cBhvr>
                                        <p:cTn id="18" dur="2000" fill="hold"/>
                                        <p:tgtEl>
                                          <p:spTgt spid="9"/>
                                        </p:tgtEl>
                                        <p:attrNameLst>
                                          <p:attrName>ppt_h</p:attrName>
                                        </p:attrNameLst>
                                      </p:cBhvr>
                                      <p:tavLst>
                                        <p:tav tm="0">
                                          <p:val>
                                            <p:fltVal val="0"/>
                                          </p:val>
                                        </p:tav>
                                        <p:tav tm="100000">
                                          <p:val>
                                            <p:strVal val="#ppt_h"/>
                                          </p:val>
                                        </p:tav>
                                      </p:tavLst>
                                    </p:anim>
                                    <p:animEffect transition="in" filter="fade">
                                      <p:cBhvr>
                                        <p:cTn id="19"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0" fill="hold" display="0">
                  <p:stCondLst>
                    <p:cond delay="indefinite"/>
                  </p:stCondLst>
                  <p:endCondLst>
                    <p:cond evt="onStopAudio" delay="0">
                      <p:tgtEl>
                        <p:sldTgt/>
                      </p:tgtEl>
                    </p:cond>
                  </p:endCondLst>
                </p:cTn>
                <p:tgtEl>
                  <p:spTgt spid="2"/>
                </p:tgtEl>
              </p:cMediaNode>
            </p:audio>
          </p:childTnLst>
        </p:cTn>
      </p:par>
    </p:tnLst>
    <p:bldLst>
      <p:bldP spid="254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7" name="Picture 35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42900" cy="1152525"/>
          </a:xfrm>
          <a:prstGeom prst="rect">
            <a:avLst/>
          </a:prstGeom>
          <a:noFill/>
          <a:extLst>
            <a:ext uri="{909E8E84-426E-40DD-AFC4-6F175D3DCCD1}">
              <a14:hiddenFill xmlns:a14="http://schemas.microsoft.com/office/drawing/2010/main">
                <a:solidFill>
                  <a:srgbClr val="FFFFFF"/>
                </a:solidFill>
              </a14:hiddenFill>
            </a:ext>
          </a:extLst>
        </p:spPr>
      </p:pic>
      <p:sp>
        <p:nvSpPr>
          <p:cNvPr id="2523" name="Rectangle 40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DZ"/>
          </a:p>
        </p:txBody>
      </p:sp>
      <p:sp>
        <p:nvSpPr>
          <p:cNvPr id="2524" name="Rectangle 409"/>
          <p:cNvSpPr>
            <a:spLocks noChangeArrowheads="1"/>
          </p:cNvSpPr>
          <p:nvPr/>
        </p:nvSpPr>
        <p:spPr bwMode="auto">
          <a:xfrm>
            <a:off x="0" y="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5" name="Rectangle 411"/>
          <p:cNvSpPr>
            <a:spLocks noChangeArrowheads="1"/>
          </p:cNvSpPr>
          <p:nvPr/>
        </p:nvSpPr>
        <p:spPr bwMode="auto">
          <a:xfrm>
            <a:off x="0" y="115252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6" name="Rectangle 413"/>
          <p:cNvSpPr>
            <a:spLocks noChangeArrowheads="1"/>
          </p:cNvSpPr>
          <p:nvPr/>
        </p:nvSpPr>
        <p:spPr bwMode="auto">
          <a:xfrm>
            <a:off x="0" y="227647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7" name="Rectangle 415"/>
          <p:cNvSpPr>
            <a:spLocks noChangeArrowheads="1"/>
          </p:cNvSpPr>
          <p:nvPr/>
        </p:nvSpPr>
        <p:spPr bwMode="auto">
          <a:xfrm>
            <a:off x="0" y="25146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8" name="Rectangle 417"/>
          <p:cNvSpPr>
            <a:spLocks noChangeArrowheads="1"/>
          </p:cNvSpPr>
          <p:nvPr/>
        </p:nvSpPr>
        <p:spPr bwMode="auto">
          <a:xfrm>
            <a:off x="0" y="275272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9" name="Rectangle 419"/>
          <p:cNvSpPr>
            <a:spLocks noChangeArrowheads="1"/>
          </p:cNvSpPr>
          <p:nvPr/>
        </p:nvSpPr>
        <p:spPr bwMode="auto">
          <a:xfrm>
            <a:off x="0" y="29908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30" name="Rectangle 421"/>
          <p:cNvSpPr>
            <a:spLocks noChangeArrowheads="1"/>
          </p:cNvSpPr>
          <p:nvPr/>
        </p:nvSpPr>
        <p:spPr bwMode="auto">
          <a:xfrm>
            <a:off x="0" y="31623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31" name="Rectangle 423"/>
          <p:cNvSpPr>
            <a:spLocks noChangeArrowheads="1"/>
          </p:cNvSpPr>
          <p:nvPr/>
        </p:nvSpPr>
        <p:spPr bwMode="auto">
          <a:xfrm>
            <a:off x="0" y="33337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40" name="ZoneTexte 2539"/>
          <p:cNvSpPr txBox="1"/>
          <p:nvPr/>
        </p:nvSpPr>
        <p:spPr>
          <a:xfrm>
            <a:off x="171268" y="-1"/>
            <a:ext cx="7549200" cy="707886"/>
          </a:xfrm>
          <a:prstGeom prst="rect">
            <a:avLst/>
          </a:prstGeom>
          <a:noFill/>
        </p:spPr>
        <p:txBody>
          <a:bodyPr wrap="square" rtlCol="1">
            <a:spAutoFit/>
          </a:bodyPr>
          <a:lstStyle/>
          <a:p>
            <a:pPr algn="r" rtl="1"/>
            <a:r>
              <a:rPr lang="ar-DZ" sz="4000" cap="all" dirty="0">
                <a:ln w="3175" cmpd="sng">
                  <a:noFill/>
                </a:ln>
                <a:solidFill>
                  <a:srgbClr val="FFFF00"/>
                </a:solidFill>
                <a:latin typeface="_PDMS_Saleem_QuranFont" panose="02010000000000000000" pitchFamily="2" charset="-78"/>
                <a:ea typeface="+mj-ea"/>
                <a:cs typeface="_PDMS_Saleem_QuranFont" panose="02010000000000000000" pitchFamily="2" charset="-78"/>
              </a:rPr>
              <a:t>نموذج مخطط الجلوس – خاص بالمحطات </a:t>
            </a:r>
            <a:r>
              <a:rPr lang="ar-DZ" sz="4000" cap="all" dirty="0" smtClean="0">
                <a:ln w="3175" cmpd="sng">
                  <a:noFill/>
                </a:ln>
                <a:solidFill>
                  <a:srgbClr val="FFFF00"/>
                </a:solidFill>
                <a:latin typeface="_PDMS_Saleem_QuranFont" panose="02010000000000000000" pitchFamily="2" charset="-78"/>
                <a:ea typeface="+mj-ea"/>
                <a:cs typeface="_PDMS_Saleem_QuranFont" panose="02010000000000000000" pitchFamily="2" charset="-78"/>
              </a:rPr>
              <a:t>–( وثيقة </a:t>
            </a:r>
            <a:r>
              <a:rPr lang="ar-DZ" sz="4000" cap="all" dirty="0">
                <a:ln w="3175" cmpd="sng">
                  <a:noFill/>
                </a:ln>
                <a:solidFill>
                  <a:srgbClr val="FFFF00"/>
                </a:solidFill>
                <a:latin typeface="_PDMS_Saleem_QuranFont" panose="02010000000000000000" pitchFamily="2" charset="-78"/>
                <a:ea typeface="+mj-ea"/>
                <a:cs typeface="_PDMS_Saleem_QuranFont" panose="02010000000000000000" pitchFamily="2" charset="-78"/>
              </a:rPr>
              <a:t>رقم </a:t>
            </a:r>
            <a:r>
              <a:rPr lang="ar-DZ" sz="4000" cap="all" dirty="0" smtClean="0">
                <a:ln w="3175" cmpd="sng">
                  <a:noFill/>
                </a:ln>
                <a:solidFill>
                  <a:srgbClr val="FFFF00"/>
                </a:solidFill>
                <a:latin typeface="_PDMS_Saleem_QuranFont" panose="02010000000000000000" pitchFamily="2" charset="-78"/>
                <a:ea typeface="+mj-ea"/>
                <a:cs typeface="_PDMS_Saleem_QuranFont" panose="02010000000000000000" pitchFamily="2" charset="-78"/>
              </a:rPr>
              <a:t> </a:t>
            </a:r>
            <a:r>
              <a:rPr lang="ar-DZ" sz="3200" cap="all" dirty="0" smtClean="0">
                <a:ln w="3175" cmpd="sng">
                  <a:noFill/>
                </a:ln>
                <a:solidFill>
                  <a:srgbClr val="FFFF00"/>
                </a:solidFill>
                <a:latin typeface="_PDMS_Saleem_QuranFont" panose="02010000000000000000" pitchFamily="2" charset="-78"/>
                <a:ea typeface="+mj-ea"/>
                <a:cs typeface="_PDMS_Saleem_QuranFont" panose="02010000000000000000" pitchFamily="2" charset="-78"/>
              </a:rPr>
              <a:t>2 </a:t>
            </a:r>
            <a:r>
              <a:rPr lang="ar-DZ" sz="4000" cap="all" dirty="0">
                <a:ln w="3175" cmpd="sng">
                  <a:noFill/>
                </a:ln>
                <a:solidFill>
                  <a:srgbClr val="FFFF00"/>
                </a:solidFill>
                <a:latin typeface="_PDMS_Saleem_QuranFont" panose="02010000000000000000" pitchFamily="2" charset="-78"/>
                <a:ea typeface="+mj-ea"/>
                <a:cs typeface="_PDMS_Saleem_QuranFont" panose="02010000000000000000" pitchFamily="2" charset="-78"/>
              </a:rPr>
              <a:t>)</a:t>
            </a:r>
          </a:p>
        </p:txBody>
      </p:sp>
      <p:sp>
        <p:nvSpPr>
          <p:cNvPr id="14" name="ZoneTexte 13"/>
          <p:cNvSpPr txBox="1"/>
          <p:nvPr/>
        </p:nvSpPr>
        <p:spPr>
          <a:xfrm>
            <a:off x="3275856" y="576262"/>
            <a:ext cx="2448272" cy="707886"/>
          </a:xfrm>
          <a:prstGeom prst="rect">
            <a:avLst/>
          </a:prstGeom>
          <a:noFill/>
        </p:spPr>
        <p:txBody>
          <a:bodyPr wrap="square" rtlCol="1">
            <a:spAutoFit/>
          </a:bodyPr>
          <a:lstStyle/>
          <a:p>
            <a:pPr algn="r" rtl="1"/>
            <a:r>
              <a:rPr lang="ar-DZ" sz="4000" cap="all" dirty="0" smtClean="0">
                <a:ln w="3175" cmpd="sng">
                  <a:noFill/>
                </a:ln>
                <a:solidFill>
                  <a:schemeClr val="accent6">
                    <a:lumMod val="60000"/>
                    <a:lumOff val="40000"/>
                  </a:schemeClr>
                </a:solidFill>
                <a:latin typeface="_PDMS_Saleem_QuranFont" panose="02010000000000000000" pitchFamily="2" charset="-78"/>
                <a:ea typeface="+mj-ea"/>
                <a:cs typeface="_PDMS_Saleem_QuranFont" panose="02010000000000000000" pitchFamily="2" charset="-78"/>
              </a:rPr>
              <a:t>المحطة رقم: 01</a:t>
            </a:r>
            <a:endParaRPr lang="ar-DZ" sz="4000" cap="all" dirty="0">
              <a:ln w="3175" cmpd="sng">
                <a:noFill/>
              </a:ln>
              <a:solidFill>
                <a:schemeClr val="accent6">
                  <a:lumMod val="60000"/>
                  <a:lumOff val="40000"/>
                </a:schemeClr>
              </a:solidFill>
              <a:latin typeface="_PDMS_Saleem_QuranFont" panose="02010000000000000000" pitchFamily="2" charset="-78"/>
              <a:ea typeface="+mj-ea"/>
              <a:cs typeface="_PDMS_Saleem_QuranFont" panose="02010000000000000000" pitchFamily="2" charset="-78"/>
            </a:endParaRPr>
          </a:p>
        </p:txBody>
      </p:sp>
      <p:pic>
        <p:nvPicPr>
          <p:cNvPr id="2" name="Image 1"/>
          <p:cNvPicPr>
            <a:picLocks noChangeAspect="1"/>
          </p:cNvPicPr>
          <p:nvPr/>
        </p:nvPicPr>
        <p:blipFill>
          <a:blip r:embed="rId4"/>
          <a:stretch>
            <a:fillRect/>
          </a:stretch>
        </p:blipFill>
        <p:spPr>
          <a:xfrm>
            <a:off x="467544" y="1284147"/>
            <a:ext cx="8136904" cy="3620001"/>
          </a:xfrm>
          <a:prstGeom prst="rect">
            <a:avLst/>
          </a:prstGeom>
        </p:spPr>
      </p:pic>
      <p:sp>
        <p:nvSpPr>
          <p:cNvPr id="15" name="Flèche droite 14">
            <a:hlinkClick r:id="rId5" action="ppaction://hlinksldjump"/>
          </p:cNvPr>
          <p:cNvSpPr/>
          <p:nvPr/>
        </p:nvSpPr>
        <p:spPr>
          <a:xfrm>
            <a:off x="8000186" y="517494"/>
            <a:ext cx="864096" cy="440392"/>
          </a:xfrm>
          <a:prstGeom prst="rightArrow">
            <a:avLst/>
          </a:prstGeom>
          <a:solidFill>
            <a:srgbClr val="99FF3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Tree>
    <p:extLst>
      <p:ext uri="{BB962C8B-B14F-4D97-AF65-F5344CB8AC3E}">
        <p14:creationId xmlns:p14="http://schemas.microsoft.com/office/powerpoint/2010/main" val="133140471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540"/>
                                        </p:tgtEl>
                                        <p:attrNameLst>
                                          <p:attrName>style.visibility</p:attrName>
                                        </p:attrNameLst>
                                      </p:cBhvr>
                                      <p:to>
                                        <p:strVal val="visible"/>
                                      </p:to>
                                    </p:set>
                                    <p:animEffect transition="in" filter="fade">
                                      <p:cBhvr>
                                        <p:cTn id="7" dur="1000"/>
                                        <p:tgtEl>
                                          <p:spTgt spid="2540"/>
                                        </p:tgtEl>
                                      </p:cBhvr>
                                    </p:animEffect>
                                    <p:anim calcmode="lin" valueType="num">
                                      <p:cBhvr>
                                        <p:cTn id="8" dur="1000" fill="hold"/>
                                        <p:tgtEl>
                                          <p:spTgt spid="2540"/>
                                        </p:tgtEl>
                                        <p:attrNameLst>
                                          <p:attrName>ppt_x</p:attrName>
                                        </p:attrNameLst>
                                      </p:cBhvr>
                                      <p:tavLst>
                                        <p:tav tm="0">
                                          <p:val>
                                            <p:strVal val="#ppt_x"/>
                                          </p:val>
                                        </p:tav>
                                        <p:tav tm="100000">
                                          <p:val>
                                            <p:strVal val="#ppt_x"/>
                                          </p:val>
                                        </p:tav>
                                      </p:tavLst>
                                    </p:anim>
                                    <p:anim calcmode="lin" valueType="num">
                                      <p:cBhvr>
                                        <p:cTn id="9" dur="900" decel="100000" fill="hold"/>
                                        <p:tgtEl>
                                          <p:spTgt spid="25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540"/>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37" presetClass="entr" presetSubtype="0" fill="hold" grpId="0" nodeType="after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900" decel="100000" fill="hold"/>
                                        <p:tgtEl>
                                          <p:spTgt spid="14"/>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par>
                          <p:cTn id="18" fill="hold">
                            <p:stCondLst>
                              <p:cond delay="2000"/>
                            </p:stCondLst>
                            <p:childTnLst>
                              <p:par>
                                <p:cTn id="19" presetID="53" presetClass="entr" presetSubtype="16" fill="hold" nodeType="after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2000" fill="hold"/>
                                        <p:tgtEl>
                                          <p:spTgt spid="2"/>
                                        </p:tgtEl>
                                        <p:attrNameLst>
                                          <p:attrName>ppt_w</p:attrName>
                                        </p:attrNameLst>
                                      </p:cBhvr>
                                      <p:tavLst>
                                        <p:tav tm="0">
                                          <p:val>
                                            <p:fltVal val="0"/>
                                          </p:val>
                                        </p:tav>
                                        <p:tav tm="100000">
                                          <p:val>
                                            <p:strVal val="#ppt_w"/>
                                          </p:val>
                                        </p:tav>
                                      </p:tavLst>
                                    </p:anim>
                                    <p:anim calcmode="lin" valueType="num">
                                      <p:cBhvr>
                                        <p:cTn id="22" dur="2000" fill="hold"/>
                                        <p:tgtEl>
                                          <p:spTgt spid="2"/>
                                        </p:tgtEl>
                                        <p:attrNameLst>
                                          <p:attrName>ppt_h</p:attrName>
                                        </p:attrNameLst>
                                      </p:cBhvr>
                                      <p:tavLst>
                                        <p:tav tm="0">
                                          <p:val>
                                            <p:fltVal val="0"/>
                                          </p:val>
                                        </p:tav>
                                        <p:tav tm="100000">
                                          <p:val>
                                            <p:strVal val="#ppt_h"/>
                                          </p:val>
                                        </p:tav>
                                      </p:tavLst>
                                    </p:anim>
                                    <p:animEffect transition="in" filter="fade">
                                      <p:cBhvr>
                                        <p:cTn id="23"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40" grpId="0"/>
      <p:bldP spid="1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7" name="Picture 35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42900" cy="1152525"/>
          </a:xfrm>
          <a:prstGeom prst="rect">
            <a:avLst/>
          </a:prstGeom>
          <a:noFill/>
          <a:extLst>
            <a:ext uri="{909E8E84-426E-40DD-AFC4-6F175D3DCCD1}">
              <a14:hiddenFill xmlns:a14="http://schemas.microsoft.com/office/drawing/2010/main">
                <a:solidFill>
                  <a:srgbClr val="FFFFFF"/>
                </a:solidFill>
              </a14:hiddenFill>
            </a:ext>
          </a:extLst>
        </p:spPr>
      </p:pic>
      <p:sp>
        <p:nvSpPr>
          <p:cNvPr id="2523" name="Rectangle 40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DZ"/>
          </a:p>
        </p:txBody>
      </p:sp>
      <p:sp>
        <p:nvSpPr>
          <p:cNvPr id="2524" name="Rectangle 409"/>
          <p:cNvSpPr>
            <a:spLocks noChangeArrowheads="1"/>
          </p:cNvSpPr>
          <p:nvPr/>
        </p:nvSpPr>
        <p:spPr bwMode="auto">
          <a:xfrm>
            <a:off x="0" y="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5" name="Rectangle 411"/>
          <p:cNvSpPr>
            <a:spLocks noChangeArrowheads="1"/>
          </p:cNvSpPr>
          <p:nvPr/>
        </p:nvSpPr>
        <p:spPr bwMode="auto">
          <a:xfrm>
            <a:off x="0" y="115252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6" name="Rectangle 413"/>
          <p:cNvSpPr>
            <a:spLocks noChangeArrowheads="1"/>
          </p:cNvSpPr>
          <p:nvPr/>
        </p:nvSpPr>
        <p:spPr bwMode="auto">
          <a:xfrm>
            <a:off x="0" y="227647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7" name="Rectangle 415"/>
          <p:cNvSpPr>
            <a:spLocks noChangeArrowheads="1"/>
          </p:cNvSpPr>
          <p:nvPr/>
        </p:nvSpPr>
        <p:spPr bwMode="auto">
          <a:xfrm>
            <a:off x="0" y="25146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8" name="Rectangle 417"/>
          <p:cNvSpPr>
            <a:spLocks noChangeArrowheads="1"/>
          </p:cNvSpPr>
          <p:nvPr/>
        </p:nvSpPr>
        <p:spPr bwMode="auto">
          <a:xfrm>
            <a:off x="0" y="275272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9" name="Rectangle 419"/>
          <p:cNvSpPr>
            <a:spLocks noChangeArrowheads="1"/>
          </p:cNvSpPr>
          <p:nvPr/>
        </p:nvSpPr>
        <p:spPr bwMode="auto">
          <a:xfrm>
            <a:off x="0" y="29908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30" name="Rectangle 421"/>
          <p:cNvSpPr>
            <a:spLocks noChangeArrowheads="1"/>
          </p:cNvSpPr>
          <p:nvPr/>
        </p:nvSpPr>
        <p:spPr bwMode="auto">
          <a:xfrm>
            <a:off x="0" y="31623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31" name="Rectangle 423"/>
          <p:cNvSpPr>
            <a:spLocks noChangeArrowheads="1"/>
          </p:cNvSpPr>
          <p:nvPr/>
        </p:nvSpPr>
        <p:spPr bwMode="auto">
          <a:xfrm>
            <a:off x="0" y="33337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40" name="ZoneTexte 2539"/>
          <p:cNvSpPr txBox="1"/>
          <p:nvPr/>
        </p:nvSpPr>
        <p:spPr>
          <a:xfrm>
            <a:off x="2555776" y="0"/>
            <a:ext cx="3660768" cy="707886"/>
          </a:xfrm>
          <a:prstGeom prst="rect">
            <a:avLst/>
          </a:prstGeom>
          <a:noFill/>
        </p:spPr>
        <p:txBody>
          <a:bodyPr wrap="square" rtlCol="1">
            <a:spAutoFit/>
          </a:bodyPr>
          <a:lstStyle/>
          <a:p>
            <a:pPr algn="r" rtl="1"/>
            <a:r>
              <a:rPr lang="ar-DZ" sz="4000" cap="all" dirty="0">
                <a:ln w="3175" cmpd="sng">
                  <a:noFill/>
                </a:ln>
                <a:solidFill>
                  <a:srgbClr val="FFFF00"/>
                </a:solidFill>
                <a:latin typeface="_PDMS_Saleem_QuranFont" panose="02010000000000000000" pitchFamily="2" charset="-78"/>
                <a:ea typeface="+mj-ea"/>
                <a:cs typeface="_PDMS_Saleem_QuranFont" panose="02010000000000000000" pitchFamily="2" charset="-78"/>
              </a:rPr>
              <a:t>سجل </a:t>
            </a:r>
            <a:r>
              <a:rPr lang="ar-DZ" sz="4000" cap="all" dirty="0" smtClean="0">
                <a:ln w="3175" cmpd="sng">
                  <a:noFill/>
                </a:ln>
                <a:solidFill>
                  <a:srgbClr val="FFFF00"/>
                </a:solidFill>
                <a:latin typeface="_PDMS_Saleem_QuranFont" panose="02010000000000000000" pitchFamily="2" charset="-78"/>
                <a:ea typeface="+mj-ea"/>
                <a:cs typeface="_PDMS_Saleem_QuranFont" panose="02010000000000000000" pitchFamily="2" charset="-78"/>
              </a:rPr>
              <a:t>المخبر ( وثيقة   رقم </a:t>
            </a:r>
            <a:r>
              <a:rPr lang="ar-DZ" sz="3200" cap="all" dirty="0" smtClean="0">
                <a:ln w="3175" cmpd="sng">
                  <a:noFill/>
                </a:ln>
                <a:solidFill>
                  <a:srgbClr val="FFFF00"/>
                </a:solidFill>
                <a:latin typeface="_PDMS_Saleem_QuranFont" panose="02010000000000000000" pitchFamily="2" charset="-78"/>
                <a:ea typeface="+mj-ea"/>
                <a:cs typeface="_PDMS_Saleem_QuranFont" panose="02010000000000000000" pitchFamily="2" charset="-78"/>
              </a:rPr>
              <a:t>3</a:t>
            </a:r>
            <a:r>
              <a:rPr lang="ar-DZ" sz="4000" cap="all" dirty="0" smtClean="0">
                <a:ln w="3175" cmpd="sng">
                  <a:noFill/>
                </a:ln>
                <a:solidFill>
                  <a:srgbClr val="FFFF00"/>
                </a:solidFill>
                <a:latin typeface="_PDMS_Saleem_QuranFont" panose="02010000000000000000" pitchFamily="2" charset="-78"/>
                <a:ea typeface="+mj-ea"/>
                <a:cs typeface="_PDMS_Saleem_QuranFont" panose="02010000000000000000" pitchFamily="2" charset="-78"/>
              </a:rPr>
              <a:t> )</a:t>
            </a:r>
            <a:endParaRPr lang="ar-DZ" sz="4000" cap="all" dirty="0">
              <a:ln w="3175" cmpd="sng">
                <a:noFill/>
              </a:ln>
              <a:solidFill>
                <a:srgbClr val="FFFF00"/>
              </a:solidFill>
              <a:latin typeface="_PDMS_Saleem_QuranFont" panose="02010000000000000000" pitchFamily="2" charset="-78"/>
              <a:ea typeface="+mj-ea"/>
              <a:cs typeface="_PDMS_Saleem_QuranFont" panose="02010000000000000000" pitchFamily="2" charset="-78"/>
            </a:endParaRPr>
          </a:p>
        </p:txBody>
      </p:sp>
      <p:pic>
        <p:nvPicPr>
          <p:cNvPr id="3" name="Image 2"/>
          <p:cNvPicPr>
            <a:picLocks noChangeAspect="1"/>
          </p:cNvPicPr>
          <p:nvPr/>
        </p:nvPicPr>
        <p:blipFill>
          <a:blip r:embed="rId4"/>
          <a:stretch>
            <a:fillRect/>
          </a:stretch>
        </p:blipFill>
        <p:spPr>
          <a:xfrm>
            <a:off x="342900" y="915566"/>
            <a:ext cx="8477572" cy="3960440"/>
          </a:xfrm>
          <a:prstGeom prst="rect">
            <a:avLst/>
          </a:prstGeom>
        </p:spPr>
      </p:pic>
      <p:sp>
        <p:nvSpPr>
          <p:cNvPr id="2" name="Flèche droite 1">
            <a:hlinkClick r:id="rId5" action="ppaction://hlinksldjump"/>
          </p:cNvPr>
          <p:cNvSpPr/>
          <p:nvPr/>
        </p:nvSpPr>
        <p:spPr>
          <a:xfrm>
            <a:off x="7997372" y="235450"/>
            <a:ext cx="864096" cy="440392"/>
          </a:xfrm>
          <a:prstGeom prst="rightArrow">
            <a:avLst/>
          </a:prstGeom>
          <a:solidFill>
            <a:srgbClr val="99FF3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Tree>
    <p:extLst>
      <p:ext uri="{BB962C8B-B14F-4D97-AF65-F5344CB8AC3E}">
        <p14:creationId xmlns:p14="http://schemas.microsoft.com/office/powerpoint/2010/main" val="349940995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540"/>
                                        </p:tgtEl>
                                        <p:attrNameLst>
                                          <p:attrName>style.visibility</p:attrName>
                                        </p:attrNameLst>
                                      </p:cBhvr>
                                      <p:to>
                                        <p:strVal val="visible"/>
                                      </p:to>
                                    </p:set>
                                    <p:animEffect transition="in" filter="fade">
                                      <p:cBhvr>
                                        <p:cTn id="7" dur="1000"/>
                                        <p:tgtEl>
                                          <p:spTgt spid="2540"/>
                                        </p:tgtEl>
                                      </p:cBhvr>
                                    </p:animEffect>
                                    <p:anim calcmode="lin" valueType="num">
                                      <p:cBhvr>
                                        <p:cTn id="8" dur="1000" fill="hold"/>
                                        <p:tgtEl>
                                          <p:spTgt spid="2540"/>
                                        </p:tgtEl>
                                        <p:attrNameLst>
                                          <p:attrName>ppt_x</p:attrName>
                                        </p:attrNameLst>
                                      </p:cBhvr>
                                      <p:tavLst>
                                        <p:tav tm="0">
                                          <p:val>
                                            <p:strVal val="#ppt_x"/>
                                          </p:val>
                                        </p:tav>
                                        <p:tav tm="100000">
                                          <p:val>
                                            <p:strVal val="#ppt_x"/>
                                          </p:val>
                                        </p:tav>
                                      </p:tavLst>
                                    </p:anim>
                                    <p:anim calcmode="lin" valueType="num">
                                      <p:cBhvr>
                                        <p:cTn id="9" dur="900" decel="100000" fill="hold"/>
                                        <p:tgtEl>
                                          <p:spTgt spid="25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540"/>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2000" fill="hold"/>
                                        <p:tgtEl>
                                          <p:spTgt spid="3"/>
                                        </p:tgtEl>
                                        <p:attrNameLst>
                                          <p:attrName>ppt_w</p:attrName>
                                        </p:attrNameLst>
                                      </p:cBhvr>
                                      <p:tavLst>
                                        <p:tav tm="0">
                                          <p:val>
                                            <p:fltVal val="0"/>
                                          </p:val>
                                        </p:tav>
                                        <p:tav tm="100000">
                                          <p:val>
                                            <p:strVal val="#ppt_w"/>
                                          </p:val>
                                        </p:tav>
                                      </p:tavLst>
                                    </p:anim>
                                    <p:anim calcmode="lin" valueType="num">
                                      <p:cBhvr>
                                        <p:cTn id="15" dur="2000" fill="hold"/>
                                        <p:tgtEl>
                                          <p:spTgt spid="3"/>
                                        </p:tgtEl>
                                        <p:attrNameLst>
                                          <p:attrName>ppt_h</p:attrName>
                                        </p:attrNameLst>
                                      </p:cBhvr>
                                      <p:tavLst>
                                        <p:tav tm="0">
                                          <p:val>
                                            <p:fltVal val="0"/>
                                          </p:val>
                                        </p:tav>
                                        <p:tav tm="100000">
                                          <p:val>
                                            <p:strVal val="#ppt_h"/>
                                          </p:val>
                                        </p:tav>
                                      </p:tavLst>
                                    </p:anim>
                                    <p:animEffect transition="in" filter="fade">
                                      <p:cBhvr>
                                        <p:cTn id="16"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4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7" name="Picture 35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42900" cy="1152525"/>
          </a:xfrm>
          <a:prstGeom prst="rect">
            <a:avLst/>
          </a:prstGeom>
          <a:noFill/>
          <a:extLst>
            <a:ext uri="{909E8E84-426E-40DD-AFC4-6F175D3DCCD1}">
              <a14:hiddenFill xmlns:a14="http://schemas.microsoft.com/office/drawing/2010/main">
                <a:solidFill>
                  <a:srgbClr val="FFFFFF"/>
                </a:solidFill>
              </a14:hiddenFill>
            </a:ext>
          </a:extLst>
        </p:spPr>
      </p:pic>
      <p:sp>
        <p:nvSpPr>
          <p:cNvPr id="2523" name="Rectangle 40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DZ"/>
          </a:p>
        </p:txBody>
      </p:sp>
      <p:sp>
        <p:nvSpPr>
          <p:cNvPr id="2524" name="Rectangle 409"/>
          <p:cNvSpPr>
            <a:spLocks noChangeArrowheads="1"/>
          </p:cNvSpPr>
          <p:nvPr/>
        </p:nvSpPr>
        <p:spPr bwMode="auto">
          <a:xfrm>
            <a:off x="0" y="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5" name="Rectangle 411"/>
          <p:cNvSpPr>
            <a:spLocks noChangeArrowheads="1"/>
          </p:cNvSpPr>
          <p:nvPr/>
        </p:nvSpPr>
        <p:spPr bwMode="auto">
          <a:xfrm>
            <a:off x="0" y="115252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6" name="Rectangle 413"/>
          <p:cNvSpPr>
            <a:spLocks noChangeArrowheads="1"/>
          </p:cNvSpPr>
          <p:nvPr/>
        </p:nvSpPr>
        <p:spPr bwMode="auto">
          <a:xfrm>
            <a:off x="0" y="227647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7" name="Rectangle 415"/>
          <p:cNvSpPr>
            <a:spLocks noChangeArrowheads="1"/>
          </p:cNvSpPr>
          <p:nvPr/>
        </p:nvSpPr>
        <p:spPr bwMode="auto">
          <a:xfrm>
            <a:off x="0" y="25146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8" name="Rectangle 417"/>
          <p:cNvSpPr>
            <a:spLocks noChangeArrowheads="1"/>
          </p:cNvSpPr>
          <p:nvPr/>
        </p:nvSpPr>
        <p:spPr bwMode="auto">
          <a:xfrm>
            <a:off x="0" y="275272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9" name="Rectangle 419"/>
          <p:cNvSpPr>
            <a:spLocks noChangeArrowheads="1"/>
          </p:cNvSpPr>
          <p:nvPr/>
        </p:nvSpPr>
        <p:spPr bwMode="auto">
          <a:xfrm>
            <a:off x="0" y="29908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30" name="Rectangle 421"/>
          <p:cNvSpPr>
            <a:spLocks noChangeArrowheads="1"/>
          </p:cNvSpPr>
          <p:nvPr/>
        </p:nvSpPr>
        <p:spPr bwMode="auto">
          <a:xfrm>
            <a:off x="0" y="31623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31" name="Rectangle 423"/>
          <p:cNvSpPr>
            <a:spLocks noChangeArrowheads="1"/>
          </p:cNvSpPr>
          <p:nvPr/>
        </p:nvSpPr>
        <p:spPr bwMode="auto">
          <a:xfrm>
            <a:off x="0" y="33337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40" name="ZoneTexte 2539"/>
          <p:cNvSpPr txBox="1"/>
          <p:nvPr/>
        </p:nvSpPr>
        <p:spPr>
          <a:xfrm>
            <a:off x="750799" y="43266"/>
            <a:ext cx="6838528" cy="707886"/>
          </a:xfrm>
          <a:prstGeom prst="rect">
            <a:avLst/>
          </a:prstGeom>
          <a:noFill/>
        </p:spPr>
        <p:txBody>
          <a:bodyPr wrap="square" rtlCol="1">
            <a:spAutoFit/>
          </a:bodyPr>
          <a:lstStyle/>
          <a:p>
            <a:pPr rtl="1"/>
            <a:r>
              <a:rPr lang="fr-FR" sz="4000" dirty="0" err="1">
                <a:solidFill>
                  <a:srgbClr val="99FF33"/>
                </a:solidFill>
                <a:latin typeface="A Jannat LT" pitchFamily="2" charset="-78"/>
                <a:cs typeface="A Jannat LT" pitchFamily="2" charset="-78"/>
              </a:rPr>
              <a:t>Classroom</a:t>
            </a:r>
            <a:r>
              <a:rPr lang="fr-FR" sz="4000" dirty="0">
                <a:solidFill>
                  <a:srgbClr val="99FF33"/>
                </a:solidFill>
                <a:latin typeface="A Jannat LT" pitchFamily="2" charset="-78"/>
                <a:cs typeface="A Jannat LT" pitchFamily="2" charset="-78"/>
              </a:rPr>
              <a:t> </a:t>
            </a:r>
            <a:r>
              <a:rPr lang="fr-FR" sz="4000" dirty="0" err="1">
                <a:solidFill>
                  <a:srgbClr val="99FF33"/>
                </a:solidFill>
                <a:latin typeface="A Jannat LT" pitchFamily="2" charset="-78"/>
                <a:cs typeface="A Jannat LT" pitchFamily="2" charset="-78"/>
              </a:rPr>
              <a:t>Spy</a:t>
            </a:r>
            <a:r>
              <a:rPr lang="fr-FR" sz="4000" dirty="0">
                <a:solidFill>
                  <a:srgbClr val="99FF33"/>
                </a:solidFill>
                <a:latin typeface="A Jannat LT" pitchFamily="2" charset="-78"/>
                <a:cs typeface="A Jannat LT" pitchFamily="2" charset="-78"/>
              </a:rPr>
              <a:t> Professional</a:t>
            </a:r>
            <a:endParaRPr lang="ar-DZ" sz="4000" cap="all" dirty="0">
              <a:ln w="3175" cmpd="sng">
                <a:noFill/>
              </a:ln>
              <a:solidFill>
                <a:srgbClr val="FFFF00"/>
              </a:solidFill>
              <a:latin typeface="_PDMS_Saleem_QuranFont" panose="02010000000000000000" pitchFamily="2" charset="-78"/>
              <a:ea typeface="+mj-ea"/>
              <a:cs typeface="_PDMS_Saleem_QuranFont" panose="02010000000000000000" pitchFamily="2" charset="-78"/>
            </a:endParaRPr>
          </a:p>
        </p:txBody>
      </p:sp>
      <p:sp>
        <p:nvSpPr>
          <p:cNvPr id="2" name="Flèche droite 1">
            <a:hlinkClick r:id="rId4" action="ppaction://hlinksldjump"/>
          </p:cNvPr>
          <p:cNvSpPr/>
          <p:nvPr/>
        </p:nvSpPr>
        <p:spPr>
          <a:xfrm>
            <a:off x="7997372" y="235450"/>
            <a:ext cx="864096" cy="440392"/>
          </a:xfrm>
          <a:prstGeom prst="rightArrow">
            <a:avLst/>
          </a:prstGeom>
          <a:solidFill>
            <a:srgbClr val="99FF3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pic>
        <p:nvPicPr>
          <p:cNvPr id="5" name="Imag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7706" y="794418"/>
            <a:ext cx="8126742" cy="4089993"/>
          </a:xfrm>
          <a:prstGeom prst="rect">
            <a:avLst/>
          </a:prstGeom>
        </p:spPr>
      </p:pic>
    </p:spTree>
    <p:extLst>
      <p:ext uri="{BB962C8B-B14F-4D97-AF65-F5344CB8AC3E}">
        <p14:creationId xmlns:p14="http://schemas.microsoft.com/office/powerpoint/2010/main" val="33433926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540"/>
                                        </p:tgtEl>
                                        <p:attrNameLst>
                                          <p:attrName>style.visibility</p:attrName>
                                        </p:attrNameLst>
                                      </p:cBhvr>
                                      <p:to>
                                        <p:strVal val="visible"/>
                                      </p:to>
                                    </p:set>
                                    <p:animEffect transition="in" filter="fade">
                                      <p:cBhvr>
                                        <p:cTn id="7" dur="1000"/>
                                        <p:tgtEl>
                                          <p:spTgt spid="2540"/>
                                        </p:tgtEl>
                                      </p:cBhvr>
                                    </p:animEffect>
                                    <p:anim calcmode="lin" valueType="num">
                                      <p:cBhvr>
                                        <p:cTn id="8" dur="1000" fill="hold"/>
                                        <p:tgtEl>
                                          <p:spTgt spid="2540"/>
                                        </p:tgtEl>
                                        <p:attrNameLst>
                                          <p:attrName>ppt_x</p:attrName>
                                        </p:attrNameLst>
                                      </p:cBhvr>
                                      <p:tavLst>
                                        <p:tav tm="0">
                                          <p:val>
                                            <p:strVal val="#ppt_x"/>
                                          </p:val>
                                        </p:tav>
                                        <p:tav tm="100000">
                                          <p:val>
                                            <p:strVal val="#ppt_x"/>
                                          </p:val>
                                        </p:tav>
                                      </p:tavLst>
                                    </p:anim>
                                    <p:anim calcmode="lin" valueType="num">
                                      <p:cBhvr>
                                        <p:cTn id="9" dur="900" decel="100000" fill="hold"/>
                                        <p:tgtEl>
                                          <p:spTgt spid="25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540"/>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2000" fill="hold"/>
                                        <p:tgtEl>
                                          <p:spTgt spid="5"/>
                                        </p:tgtEl>
                                        <p:attrNameLst>
                                          <p:attrName>ppt_w</p:attrName>
                                        </p:attrNameLst>
                                      </p:cBhvr>
                                      <p:tavLst>
                                        <p:tav tm="0">
                                          <p:val>
                                            <p:fltVal val="0"/>
                                          </p:val>
                                        </p:tav>
                                        <p:tav tm="100000">
                                          <p:val>
                                            <p:strVal val="#ppt_w"/>
                                          </p:val>
                                        </p:tav>
                                      </p:tavLst>
                                    </p:anim>
                                    <p:anim calcmode="lin" valueType="num">
                                      <p:cBhvr>
                                        <p:cTn id="15" dur="2000" fill="hold"/>
                                        <p:tgtEl>
                                          <p:spTgt spid="5"/>
                                        </p:tgtEl>
                                        <p:attrNameLst>
                                          <p:attrName>ppt_h</p:attrName>
                                        </p:attrNameLst>
                                      </p:cBhvr>
                                      <p:tavLst>
                                        <p:tav tm="0">
                                          <p:val>
                                            <p:fltVal val="0"/>
                                          </p:val>
                                        </p:tav>
                                        <p:tav tm="100000">
                                          <p:val>
                                            <p:strVal val="#ppt_h"/>
                                          </p:val>
                                        </p:tav>
                                      </p:tavLst>
                                    </p:anim>
                                    <p:animEffect transition="in" filter="fade">
                                      <p:cBhvr>
                                        <p:cTn id="16"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4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4067943" y="514350"/>
            <a:ext cx="4244069" cy="1337320"/>
          </a:xfrm>
        </p:spPr>
        <p:txBody>
          <a:bodyPr>
            <a:normAutofit/>
          </a:bodyPr>
          <a:lstStyle/>
          <a:p>
            <a:pPr algn="r"/>
            <a:r>
              <a:rPr lang="ar-DZ" sz="8000" dirty="0" smtClean="0">
                <a:solidFill>
                  <a:srgbClr val="FF0000"/>
                </a:solidFill>
                <a:latin typeface="Aldhabi" pitchFamily="2" charset="-78"/>
                <a:cs typeface="Aldhabi" pitchFamily="2" charset="-78"/>
              </a:rPr>
              <a:t>الجواب</a:t>
            </a:r>
            <a:endParaRPr lang="fr-FR" sz="8000" dirty="0">
              <a:solidFill>
                <a:srgbClr val="FF0000"/>
              </a:solidFill>
              <a:latin typeface="Aldhabi" pitchFamily="2" charset="-78"/>
              <a:cs typeface="Aldhabi" pitchFamily="2" charset="-78"/>
            </a:endParaRPr>
          </a:p>
        </p:txBody>
      </p:sp>
      <p:sp>
        <p:nvSpPr>
          <p:cNvPr id="4" name="Rectangle 3"/>
          <p:cNvSpPr>
            <a:spLocks noGrp="1"/>
          </p:cNvSpPr>
          <p:nvPr>
            <p:ph sz="quarter" idx="14"/>
          </p:nvPr>
        </p:nvSpPr>
        <p:spPr>
          <a:xfrm>
            <a:off x="251520" y="2355726"/>
            <a:ext cx="8712968" cy="2175841"/>
          </a:xfrm>
        </p:spPr>
        <p:txBody>
          <a:bodyPr>
            <a:normAutofit/>
          </a:bodyPr>
          <a:lstStyle/>
          <a:p>
            <a:pPr algn="r" rtl="1">
              <a:buNone/>
            </a:pPr>
            <a:r>
              <a:rPr lang="ar-DZ" sz="3600" dirty="0" smtClean="0">
                <a:latin typeface="1Lionsys Reqa" pitchFamily="2" charset="-78"/>
                <a:cs typeface="1Lionsys Reqa" pitchFamily="2" charset="-78"/>
              </a:rPr>
              <a:t> </a:t>
            </a:r>
            <a:r>
              <a:rPr lang="ar-SA" sz="4000" dirty="0" smtClean="0">
                <a:latin typeface="1Lionsys Reqa" pitchFamily="2" charset="-78"/>
                <a:cs typeface="1Lionsys Reqa" pitchFamily="2" charset="-78"/>
              </a:rPr>
              <a:t>إن مخبر المعلوماتية </a:t>
            </a:r>
            <a:r>
              <a:rPr lang="ar-SA" sz="4000" dirty="0" smtClean="0">
                <a:solidFill>
                  <a:srgbClr val="99FF33"/>
                </a:solidFill>
                <a:latin typeface="1Lionsys Reqa" pitchFamily="2" charset="-78"/>
                <a:cs typeface="1Lionsys Reqa" pitchFamily="2" charset="-78"/>
              </a:rPr>
              <a:t>هو الفضاء الذي يخلق الجو المناسب للسير الحسن للعملية التعلمية التعليمية</a:t>
            </a:r>
            <a:r>
              <a:rPr lang="ar-SA" sz="4000" dirty="0" smtClean="0">
                <a:latin typeface="1Lionsys Reqa" pitchFamily="2" charset="-78"/>
                <a:cs typeface="1Lionsys Reqa" pitchFamily="2" charset="-78"/>
              </a:rPr>
              <a:t>، لذا </a:t>
            </a:r>
            <a:r>
              <a:rPr lang="ar-SA" sz="4000" dirty="0" smtClean="0">
                <a:solidFill>
                  <a:srgbClr val="7030A0"/>
                </a:solidFill>
                <a:latin typeface="1Lionsys Reqa" pitchFamily="2" charset="-78"/>
                <a:cs typeface="1Lionsys Reqa" pitchFamily="2" charset="-78"/>
              </a:rPr>
              <a:t>وجب ان تتوفر فيه مجموعة من المواصفات</a:t>
            </a:r>
            <a:endParaRPr lang="fr-FR" sz="4000" dirty="0">
              <a:solidFill>
                <a:srgbClr val="7030A0"/>
              </a:solidFill>
              <a:latin typeface="1Lionsys Reqa" pitchFamily="2" charset="-78"/>
              <a:cs typeface="1Lionsys Reqa" pitchFamily="2" charset="-78"/>
            </a:endParaRPr>
          </a:p>
        </p:txBody>
      </p:sp>
      <p:pic>
        <p:nvPicPr>
          <p:cNvPr id="5" name="Rounded Rectangle 4"/>
          <p:cNvPicPr>
            <a:picLocks noChangeAspect="1" noChangeArrowheads="1"/>
          </p:cNvPicPr>
          <p:nvPr/>
        </p:nvPicPr>
        <p:blipFill>
          <a:blip r:embed="rId3" cstate="print"/>
          <a:stretch>
            <a:fillRect/>
          </a:stretch>
        </p:blipFill>
        <p:spPr bwMode="auto">
          <a:xfrm>
            <a:off x="251520" y="123478"/>
            <a:ext cx="3584400" cy="2016224"/>
          </a:xfrm>
          <a:prstGeom prst="roundRect">
            <a:avLst>
              <a:gd name="adj" fmla="val 4815"/>
            </a:avLst>
          </a:prstGeom>
          <a:noFill/>
          <a:ln w="38100" cap="flat" cmpd="sng" algn="ctr">
            <a:solidFill>
              <a:schemeClr val="tx1"/>
            </a:solidFill>
            <a:prstDash val="solid"/>
            <a:miter lim="800000"/>
            <a:headEnd type="none" w="med" len="med"/>
            <a:tailEnd type="none" w="med" len="med"/>
          </a:ln>
          <a:effectLst/>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4">
                                            <p:txEl>
                                              <p:pRg st="0" end="0"/>
                                            </p:txEl>
                                          </p:spTgt>
                                        </p:tgtEl>
                                      </p:cBhvr>
                                    </p:animEffect>
                                  </p:childTnLst>
                                </p:cTn>
                              </p:par>
                              <p:par>
                                <p:cTn id="12" presetID="53" presetClass="entr" presetSubtype="16"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2000" fill="hold"/>
                                        <p:tgtEl>
                                          <p:spTgt spid="5"/>
                                        </p:tgtEl>
                                        <p:attrNameLst>
                                          <p:attrName>ppt_w</p:attrName>
                                        </p:attrNameLst>
                                      </p:cBhvr>
                                      <p:tavLst>
                                        <p:tav tm="0">
                                          <p:val>
                                            <p:fltVal val="0"/>
                                          </p:val>
                                        </p:tav>
                                        <p:tav tm="100000">
                                          <p:val>
                                            <p:strVal val="#ppt_w"/>
                                          </p:val>
                                        </p:tav>
                                      </p:tavLst>
                                    </p:anim>
                                    <p:anim calcmode="lin" valueType="num">
                                      <p:cBhvr>
                                        <p:cTn id="15" dur="2000" fill="hold"/>
                                        <p:tgtEl>
                                          <p:spTgt spid="5"/>
                                        </p:tgtEl>
                                        <p:attrNameLst>
                                          <p:attrName>ppt_h</p:attrName>
                                        </p:attrNameLst>
                                      </p:cBhvr>
                                      <p:tavLst>
                                        <p:tav tm="0">
                                          <p:val>
                                            <p:fltVal val="0"/>
                                          </p:val>
                                        </p:tav>
                                        <p:tav tm="100000">
                                          <p:val>
                                            <p:strVal val="#ppt_h"/>
                                          </p:val>
                                        </p:tav>
                                      </p:tavLst>
                                    </p:anim>
                                    <p:animEffect transition="in" filter="fade">
                                      <p:cBhvr>
                                        <p:cTn id="16" dur="2000"/>
                                        <p:tgtEl>
                                          <p:spTgt spid="5"/>
                                        </p:tgtEl>
                                      </p:cBhvr>
                                    </p:animEffect>
                                  </p:childTnLst>
                                </p:cTn>
                              </p:par>
                              <p:par>
                                <p:cTn id="17" presetID="37"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900" decel="100000" fill="hold"/>
                                        <p:tgtEl>
                                          <p:spTgt spid="2"/>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7" name="Picture 35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42900" cy="1152525"/>
          </a:xfrm>
          <a:prstGeom prst="rect">
            <a:avLst/>
          </a:prstGeom>
          <a:noFill/>
          <a:extLst>
            <a:ext uri="{909E8E84-426E-40DD-AFC4-6F175D3DCCD1}">
              <a14:hiddenFill xmlns:a14="http://schemas.microsoft.com/office/drawing/2010/main">
                <a:solidFill>
                  <a:srgbClr val="FFFFFF"/>
                </a:solidFill>
              </a14:hiddenFill>
            </a:ext>
          </a:extLst>
        </p:spPr>
      </p:pic>
      <p:sp>
        <p:nvSpPr>
          <p:cNvPr id="2523" name="Rectangle 40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DZ"/>
          </a:p>
        </p:txBody>
      </p:sp>
      <p:sp>
        <p:nvSpPr>
          <p:cNvPr id="2524" name="Rectangle 409"/>
          <p:cNvSpPr>
            <a:spLocks noChangeArrowheads="1"/>
          </p:cNvSpPr>
          <p:nvPr/>
        </p:nvSpPr>
        <p:spPr bwMode="auto">
          <a:xfrm>
            <a:off x="0" y="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5" name="Rectangle 411"/>
          <p:cNvSpPr>
            <a:spLocks noChangeArrowheads="1"/>
          </p:cNvSpPr>
          <p:nvPr/>
        </p:nvSpPr>
        <p:spPr bwMode="auto">
          <a:xfrm>
            <a:off x="0" y="115252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6" name="Rectangle 413"/>
          <p:cNvSpPr>
            <a:spLocks noChangeArrowheads="1"/>
          </p:cNvSpPr>
          <p:nvPr/>
        </p:nvSpPr>
        <p:spPr bwMode="auto">
          <a:xfrm>
            <a:off x="0" y="227647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7" name="Rectangle 415"/>
          <p:cNvSpPr>
            <a:spLocks noChangeArrowheads="1"/>
          </p:cNvSpPr>
          <p:nvPr/>
        </p:nvSpPr>
        <p:spPr bwMode="auto">
          <a:xfrm>
            <a:off x="0" y="25146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8" name="Rectangle 417"/>
          <p:cNvSpPr>
            <a:spLocks noChangeArrowheads="1"/>
          </p:cNvSpPr>
          <p:nvPr/>
        </p:nvSpPr>
        <p:spPr bwMode="auto">
          <a:xfrm>
            <a:off x="0" y="275272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9" name="Rectangle 419"/>
          <p:cNvSpPr>
            <a:spLocks noChangeArrowheads="1"/>
          </p:cNvSpPr>
          <p:nvPr/>
        </p:nvSpPr>
        <p:spPr bwMode="auto">
          <a:xfrm>
            <a:off x="0" y="29908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30" name="Rectangle 421"/>
          <p:cNvSpPr>
            <a:spLocks noChangeArrowheads="1"/>
          </p:cNvSpPr>
          <p:nvPr/>
        </p:nvSpPr>
        <p:spPr bwMode="auto">
          <a:xfrm>
            <a:off x="0" y="31623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31" name="Rectangle 423"/>
          <p:cNvSpPr>
            <a:spLocks noChangeArrowheads="1"/>
          </p:cNvSpPr>
          <p:nvPr/>
        </p:nvSpPr>
        <p:spPr bwMode="auto">
          <a:xfrm>
            <a:off x="0" y="33337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40" name="ZoneTexte 2539"/>
          <p:cNvSpPr txBox="1"/>
          <p:nvPr/>
        </p:nvSpPr>
        <p:spPr>
          <a:xfrm>
            <a:off x="2517515" y="27244"/>
            <a:ext cx="3245137" cy="707886"/>
          </a:xfrm>
          <a:prstGeom prst="rect">
            <a:avLst/>
          </a:prstGeom>
          <a:noFill/>
        </p:spPr>
        <p:txBody>
          <a:bodyPr wrap="square" rtlCol="1">
            <a:spAutoFit/>
          </a:bodyPr>
          <a:lstStyle/>
          <a:p>
            <a:pPr rtl="1"/>
            <a:r>
              <a:rPr lang="fr-FR" sz="4000" dirty="0" err="1">
                <a:solidFill>
                  <a:srgbClr val="99FF33"/>
                </a:solidFill>
                <a:latin typeface="A Jannat LT" pitchFamily="2" charset="-78"/>
                <a:cs typeface="A Jannat LT" pitchFamily="2" charset="-78"/>
              </a:rPr>
              <a:t>NetopShcool</a:t>
            </a:r>
            <a:endParaRPr lang="ar-DZ" sz="4000" cap="all" dirty="0">
              <a:ln w="3175" cmpd="sng">
                <a:noFill/>
              </a:ln>
              <a:solidFill>
                <a:srgbClr val="FFFF00"/>
              </a:solidFill>
              <a:latin typeface="_PDMS_Saleem_QuranFont" panose="02010000000000000000" pitchFamily="2" charset="-78"/>
              <a:ea typeface="+mj-ea"/>
              <a:cs typeface="_PDMS_Saleem_QuranFont" panose="02010000000000000000" pitchFamily="2" charset="-78"/>
            </a:endParaRPr>
          </a:p>
        </p:txBody>
      </p:sp>
      <p:sp>
        <p:nvSpPr>
          <p:cNvPr id="2" name="Flèche droite 1">
            <a:hlinkClick r:id="rId4" action="ppaction://hlinksldjump"/>
          </p:cNvPr>
          <p:cNvSpPr/>
          <p:nvPr/>
        </p:nvSpPr>
        <p:spPr>
          <a:xfrm>
            <a:off x="7997372" y="235450"/>
            <a:ext cx="864096" cy="440392"/>
          </a:xfrm>
          <a:prstGeom prst="rightArrow">
            <a:avLst/>
          </a:prstGeom>
          <a:solidFill>
            <a:srgbClr val="99FF3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pic>
        <p:nvPicPr>
          <p:cNvPr id="3" name="Imag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2900" y="762372"/>
            <a:ext cx="8518567" cy="4185642"/>
          </a:xfrm>
          <a:prstGeom prst="rect">
            <a:avLst/>
          </a:prstGeom>
        </p:spPr>
      </p:pic>
    </p:spTree>
    <p:extLst>
      <p:ext uri="{BB962C8B-B14F-4D97-AF65-F5344CB8AC3E}">
        <p14:creationId xmlns:p14="http://schemas.microsoft.com/office/powerpoint/2010/main" val="293170555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540"/>
                                        </p:tgtEl>
                                        <p:attrNameLst>
                                          <p:attrName>style.visibility</p:attrName>
                                        </p:attrNameLst>
                                      </p:cBhvr>
                                      <p:to>
                                        <p:strVal val="visible"/>
                                      </p:to>
                                    </p:set>
                                    <p:animEffect transition="in" filter="fade">
                                      <p:cBhvr>
                                        <p:cTn id="7" dur="1000"/>
                                        <p:tgtEl>
                                          <p:spTgt spid="2540"/>
                                        </p:tgtEl>
                                      </p:cBhvr>
                                    </p:animEffect>
                                    <p:anim calcmode="lin" valueType="num">
                                      <p:cBhvr>
                                        <p:cTn id="8" dur="1000" fill="hold"/>
                                        <p:tgtEl>
                                          <p:spTgt spid="2540"/>
                                        </p:tgtEl>
                                        <p:attrNameLst>
                                          <p:attrName>ppt_x</p:attrName>
                                        </p:attrNameLst>
                                      </p:cBhvr>
                                      <p:tavLst>
                                        <p:tav tm="0">
                                          <p:val>
                                            <p:strVal val="#ppt_x"/>
                                          </p:val>
                                        </p:tav>
                                        <p:tav tm="100000">
                                          <p:val>
                                            <p:strVal val="#ppt_x"/>
                                          </p:val>
                                        </p:tav>
                                      </p:tavLst>
                                    </p:anim>
                                    <p:anim calcmode="lin" valueType="num">
                                      <p:cBhvr>
                                        <p:cTn id="9" dur="900" decel="100000" fill="hold"/>
                                        <p:tgtEl>
                                          <p:spTgt spid="25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540"/>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2000" fill="hold"/>
                                        <p:tgtEl>
                                          <p:spTgt spid="3"/>
                                        </p:tgtEl>
                                        <p:attrNameLst>
                                          <p:attrName>ppt_w</p:attrName>
                                        </p:attrNameLst>
                                      </p:cBhvr>
                                      <p:tavLst>
                                        <p:tav tm="0">
                                          <p:val>
                                            <p:fltVal val="0"/>
                                          </p:val>
                                        </p:tav>
                                        <p:tav tm="100000">
                                          <p:val>
                                            <p:strVal val="#ppt_w"/>
                                          </p:val>
                                        </p:tav>
                                      </p:tavLst>
                                    </p:anim>
                                    <p:anim calcmode="lin" valueType="num">
                                      <p:cBhvr>
                                        <p:cTn id="15" dur="2000" fill="hold"/>
                                        <p:tgtEl>
                                          <p:spTgt spid="3"/>
                                        </p:tgtEl>
                                        <p:attrNameLst>
                                          <p:attrName>ppt_h</p:attrName>
                                        </p:attrNameLst>
                                      </p:cBhvr>
                                      <p:tavLst>
                                        <p:tav tm="0">
                                          <p:val>
                                            <p:fltVal val="0"/>
                                          </p:val>
                                        </p:tav>
                                        <p:tav tm="100000">
                                          <p:val>
                                            <p:strVal val="#ppt_h"/>
                                          </p:val>
                                        </p:tav>
                                      </p:tavLst>
                                    </p:anim>
                                    <p:animEffect transition="in" filter="fade">
                                      <p:cBhvr>
                                        <p:cTn id="16"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4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7" name="Picture 35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42900" cy="1152525"/>
          </a:xfrm>
          <a:prstGeom prst="rect">
            <a:avLst/>
          </a:prstGeom>
          <a:noFill/>
          <a:extLst>
            <a:ext uri="{909E8E84-426E-40DD-AFC4-6F175D3DCCD1}">
              <a14:hiddenFill xmlns:a14="http://schemas.microsoft.com/office/drawing/2010/main">
                <a:solidFill>
                  <a:srgbClr val="FFFFFF"/>
                </a:solidFill>
              </a14:hiddenFill>
            </a:ext>
          </a:extLst>
        </p:spPr>
      </p:pic>
      <p:sp>
        <p:nvSpPr>
          <p:cNvPr id="2523" name="Rectangle 40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DZ"/>
          </a:p>
        </p:txBody>
      </p:sp>
      <p:sp>
        <p:nvSpPr>
          <p:cNvPr id="2524" name="Rectangle 409"/>
          <p:cNvSpPr>
            <a:spLocks noChangeArrowheads="1"/>
          </p:cNvSpPr>
          <p:nvPr/>
        </p:nvSpPr>
        <p:spPr bwMode="auto">
          <a:xfrm>
            <a:off x="0" y="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5" name="Rectangle 411"/>
          <p:cNvSpPr>
            <a:spLocks noChangeArrowheads="1"/>
          </p:cNvSpPr>
          <p:nvPr/>
        </p:nvSpPr>
        <p:spPr bwMode="auto">
          <a:xfrm>
            <a:off x="0" y="115252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6" name="Rectangle 413"/>
          <p:cNvSpPr>
            <a:spLocks noChangeArrowheads="1"/>
          </p:cNvSpPr>
          <p:nvPr/>
        </p:nvSpPr>
        <p:spPr bwMode="auto">
          <a:xfrm>
            <a:off x="0" y="227647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7" name="Rectangle 415"/>
          <p:cNvSpPr>
            <a:spLocks noChangeArrowheads="1"/>
          </p:cNvSpPr>
          <p:nvPr/>
        </p:nvSpPr>
        <p:spPr bwMode="auto">
          <a:xfrm>
            <a:off x="0" y="25146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8" name="Rectangle 417"/>
          <p:cNvSpPr>
            <a:spLocks noChangeArrowheads="1"/>
          </p:cNvSpPr>
          <p:nvPr/>
        </p:nvSpPr>
        <p:spPr bwMode="auto">
          <a:xfrm>
            <a:off x="0" y="275272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9" name="Rectangle 419"/>
          <p:cNvSpPr>
            <a:spLocks noChangeArrowheads="1"/>
          </p:cNvSpPr>
          <p:nvPr/>
        </p:nvSpPr>
        <p:spPr bwMode="auto">
          <a:xfrm>
            <a:off x="0" y="29908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30" name="Rectangle 421"/>
          <p:cNvSpPr>
            <a:spLocks noChangeArrowheads="1"/>
          </p:cNvSpPr>
          <p:nvPr/>
        </p:nvSpPr>
        <p:spPr bwMode="auto">
          <a:xfrm>
            <a:off x="0" y="31623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31" name="Rectangle 423"/>
          <p:cNvSpPr>
            <a:spLocks noChangeArrowheads="1"/>
          </p:cNvSpPr>
          <p:nvPr/>
        </p:nvSpPr>
        <p:spPr bwMode="auto">
          <a:xfrm>
            <a:off x="0" y="33337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40" name="ZoneTexte 2539"/>
          <p:cNvSpPr txBox="1"/>
          <p:nvPr/>
        </p:nvSpPr>
        <p:spPr>
          <a:xfrm>
            <a:off x="1619672" y="54486"/>
            <a:ext cx="4791052" cy="707886"/>
          </a:xfrm>
          <a:prstGeom prst="rect">
            <a:avLst/>
          </a:prstGeom>
          <a:noFill/>
        </p:spPr>
        <p:txBody>
          <a:bodyPr wrap="square" rtlCol="1">
            <a:spAutoFit/>
          </a:bodyPr>
          <a:lstStyle/>
          <a:p>
            <a:pPr rtl="1"/>
            <a:r>
              <a:rPr lang="fr-FR" sz="4000" dirty="0">
                <a:solidFill>
                  <a:srgbClr val="99FF33"/>
                </a:solidFill>
                <a:latin typeface="A Jannat LT" pitchFamily="2" charset="-78"/>
                <a:cs typeface="A Jannat LT" pitchFamily="2" charset="-78"/>
              </a:rPr>
              <a:t>Net</a:t>
            </a:r>
            <a:r>
              <a:rPr lang="fr-FR" sz="4000" dirty="0">
                <a:latin typeface="A Jannat LT" pitchFamily="2" charset="-78"/>
                <a:cs typeface="A Jannat LT" pitchFamily="2" charset="-78"/>
              </a:rPr>
              <a:t> </a:t>
            </a:r>
            <a:r>
              <a:rPr lang="fr-FR" sz="4000" dirty="0">
                <a:solidFill>
                  <a:srgbClr val="99FF33"/>
                </a:solidFill>
                <a:latin typeface="A Jannat LT" pitchFamily="2" charset="-78"/>
                <a:cs typeface="A Jannat LT" pitchFamily="2" charset="-78"/>
              </a:rPr>
              <a:t>support</a:t>
            </a:r>
            <a:r>
              <a:rPr lang="fr-FR" sz="4000" dirty="0">
                <a:latin typeface="A Jannat LT" pitchFamily="2" charset="-78"/>
                <a:cs typeface="A Jannat LT" pitchFamily="2" charset="-78"/>
              </a:rPr>
              <a:t> </a:t>
            </a:r>
            <a:r>
              <a:rPr lang="fr-FR" sz="4000" dirty="0" err="1">
                <a:solidFill>
                  <a:srgbClr val="99FF33"/>
                </a:solidFill>
                <a:latin typeface="A Jannat LT" pitchFamily="2" charset="-78"/>
                <a:cs typeface="A Jannat LT" pitchFamily="2" charset="-78"/>
              </a:rPr>
              <a:t>school</a:t>
            </a:r>
            <a:endParaRPr lang="ar-DZ" sz="4000" cap="all" dirty="0">
              <a:ln w="3175" cmpd="sng">
                <a:noFill/>
              </a:ln>
              <a:solidFill>
                <a:srgbClr val="FFFF00"/>
              </a:solidFill>
              <a:latin typeface="_PDMS_Saleem_QuranFont" panose="02010000000000000000" pitchFamily="2" charset="-78"/>
              <a:ea typeface="+mj-ea"/>
              <a:cs typeface="_PDMS_Saleem_QuranFont" panose="02010000000000000000" pitchFamily="2" charset="-78"/>
            </a:endParaRPr>
          </a:p>
        </p:txBody>
      </p:sp>
      <p:sp>
        <p:nvSpPr>
          <p:cNvPr id="2" name="Flèche droite 1">
            <a:hlinkClick r:id="rId4" action="ppaction://hlinksldjump"/>
          </p:cNvPr>
          <p:cNvSpPr/>
          <p:nvPr/>
        </p:nvSpPr>
        <p:spPr>
          <a:xfrm>
            <a:off x="7997372" y="235450"/>
            <a:ext cx="864096" cy="440392"/>
          </a:xfrm>
          <a:prstGeom prst="rightArrow">
            <a:avLst/>
          </a:prstGeom>
          <a:solidFill>
            <a:srgbClr val="99FF3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pic>
        <p:nvPicPr>
          <p:cNvPr id="4" name="Imag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2900" y="675842"/>
            <a:ext cx="8333555" cy="4344180"/>
          </a:xfrm>
          <a:prstGeom prst="rect">
            <a:avLst/>
          </a:prstGeom>
        </p:spPr>
      </p:pic>
    </p:spTree>
    <p:extLst>
      <p:ext uri="{BB962C8B-B14F-4D97-AF65-F5344CB8AC3E}">
        <p14:creationId xmlns:p14="http://schemas.microsoft.com/office/powerpoint/2010/main" val="3309658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540"/>
                                        </p:tgtEl>
                                        <p:attrNameLst>
                                          <p:attrName>style.visibility</p:attrName>
                                        </p:attrNameLst>
                                      </p:cBhvr>
                                      <p:to>
                                        <p:strVal val="visible"/>
                                      </p:to>
                                    </p:set>
                                    <p:animEffect transition="in" filter="fade">
                                      <p:cBhvr>
                                        <p:cTn id="7" dur="1000"/>
                                        <p:tgtEl>
                                          <p:spTgt spid="2540"/>
                                        </p:tgtEl>
                                      </p:cBhvr>
                                    </p:animEffect>
                                    <p:anim calcmode="lin" valueType="num">
                                      <p:cBhvr>
                                        <p:cTn id="8" dur="1000" fill="hold"/>
                                        <p:tgtEl>
                                          <p:spTgt spid="2540"/>
                                        </p:tgtEl>
                                        <p:attrNameLst>
                                          <p:attrName>ppt_x</p:attrName>
                                        </p:attrNameLst>
                                      </p:cBhvr>
                                      <p:tavLst>
                                        <p:tav tm="0">
                                          <p:val>
                                            <p:strVal val="#ppt_x"/>
                                          </p:val>
                                        </p:tav>
                                        <p:tav tm="100000">
                                          <p:val>
                                            <p:strVal val="#ppt_x"/>
                                          </p:val>
                                        </p:tav>
                                      </p:tavLst>
                                    </p:anim>
                                    <p:anim calcmode="lin" valueType="num">
                                      <p:cBhvr>
                                        <p:cTn id="9" dur="900" decel="100000" fill="hold"/>
                                        <p:tgtEl>
                                          <p:spTgt spid="25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540"/>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2000" fill="hold"/>
                                        <p:tgtEl>
                                          <p:spTgt spid="4"/>
                                        </p:tgtEl>
                                        <p:attrNameLst>
                                          <p:attrName>ppt_w</p:attrName>
                                        </p:attrNameLst>
                                      </p:cBhvr>
                                      <p:tavLst>
                                        <p:tav tm="0">
                                          <p:val>
                                            <p:fltVal val="0"/>
                                          </p:val>
                                        </p:tav>
                                        <p:tav tm="100000">
                                          <p:val>
                                            <p:strVal val="#ppt_w"/>
                                          </p:val>
                                        </p:tav>
                                      </p:tavLst>
                                    </p:anim>
                                    <p:anim calcmode="lin" valueType="num">
                                      <p:cBhvr>
                                        <p:cTn id="15" dur="2000" fill="hold"/>
                                        <p:tgtEl>
                                          <p:spTgt spid="4"/>
                                        </p:tgtEl>
                                        <p:attrNameLst>
                                          <p:attrName>ppt_h</p:attrName>
                                        </p:attrNameLst>
                                      </p:cBhvr>
                                      <p:tavLst>
                                        <p:tav tm="0">
                                          <p:val>
                                            <p:fltVal val="0"/>
                                          </p:val>
                                        </p:tav>
                                        <p:tav tm="100000">
                                          <p:val>
                                            <p:strVal val="#ppt_h"/>
                                          </p:val>
                                        </p:tav>
                                      </p:tavLst>
                                    </p:anim>
                                    <p:animEffect transition="in" filter="fade">
                                      <p:cBhvr>
                                        <p:cTn id="1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4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7" name="Picture 35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42900" cy="1152525"/>
          </a:xfrm>
          <a:prstGeom prst="rect">
            <a:avLst/>
          </a:prstGeom>
          <a:noFill/>
          <a:extLst>
            <a:ext uri="{909E8E84-426E-40DD-AFC4-6F175D3DCCD1}">
              <a14:hiddenFill xmlns:a14="http://schemas.microsoft.com/office/drawing/2010/main">
                <a:solidFill>
                  <a:srgbClr val="FFFFFF"/>
                </a:solidFill>
              </a14:hiddenFill>
            </a:ext>
          </a:extLst>
        </p:spPr>
      </p:pic>
      <p:sp>
        <p:nvSpPr>
          <p:cNvPr id="2523" name="Rectangle 40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DZ"/>
          </a:p>
        </p:txBody>
      </p:sp>
      <p:sp>
        <p:nvSpPr>
          <p:cNvPr id="2524" name="Rectangle 409"/>
          <p:cNvSpPr>
            <a:spLocks noChangeArrowheads="1"/>
          </p:cNvSpPr>
          <p:nvPr/>
        </p:nvSpPr>
        <p:spPr bwMode="auto">
          <a:xfrm>
            <a:off x="0" y="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5" name="Rectangle 411"/>
          <p:cNvSpPr>
            <a:spLocks noChangeArrowheads="1"/>
          </p:cNvSpPr>
          <p:nvPr/>
        </p:nvSpPr>
        <p:spPr bwMode="auto">
          <a:xfrm>
            <a:off x="0" y="115252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6" name="Rectangle 413"/>
          <p:cNvSpPr>
            <a:spLocks noChangeArrowheads="1"/>
          </p:cNvSpPr>
          <p:nvPr/>
        </p:nvSpPr>
        <p:spPr bwMode="auto">
          <a:xfrm>
            <a:off x="0" y="227647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7" name="Rectangle 415"/>
          <p:cNvSpPr>
            <a:spLocks noChangeArrowheads="1"/>
          </p:cNvSpPr>
          <p:nvPr/>
        </p:nvSpPr>
        <p:spPr bwMode="auto">
          <a:xfrm>
            <a:off x="0" y="25146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8" name="Rectangle 417"/>
          <p:cNvSpPr>
            <a:spLocks noChangeArrowheads="1"/>
          </p:cNvSpPr>
          <p:nvPr/>
        </p:nvSpPr>
        <p:spPr bwMode="auto">
          <a:xfrm>
            <a:off x="0" y="275272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9" name="Rectangle 419"/>
          <p:cNvSpPr>
            <a:spLocks noChangeArrowheads="1"/>
          </p:cNvSpPr>
          <p:nvPr/>
        </p:nvSpPr>
        <p:spPr bwMode="auto">
          <a:xfrm>
            <a:off x="0" y="29908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30" name="Rectangle 421"/>
          <p:cNvSpPr>
            <a:spLocks noChangeArrowheads="1"/>
          </p:cNvSpPr>
          <p:nvPr/>
        </p:nvSpPr>
        <p:spPr bwMode="auto">
          <a:xfrm>
            <a:off x="0" y="31623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31" name="Rectangle 423"/>
          <p:cNvSpPr>
            <a:spLocks noChangeArrowheads="1"/>
          </p:cNvSpPr>
          <p:nvPr/>
        </p:nvSpPr>
        <p:spPr bwMode="auto">
          <a:xfrm>
            <a:off x="0" y="33337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40" name="ZoneTexte 2539"/>
          <p:cNvSpPr txBox="1"/>
          <p:nvPr/>
        </p:nvSpPr>
        <p:spPr>
          <a:xfrm>
            <a:off x="2621964" y="13672"/>
            <a:ext cx="3096344" cy="707886"/>
          </a:xfrm>
          <a:prstGeom prst="rect">
            <a:avLst/>
          </a:prstGeom>
          <a:noFill/>
        </p:spPr>
        <p:txBody>
          <a:bodyPr wrap="square" rtlCol="1">
            <a:spAutoFit/>
          </a:bodyPr>
          <a:lstStyle/>
          <a:p>
            <a:pPr rtl="1"/>
            <a:r>
              <a:rPr lang="fr-FR" sz="4000" dirty="0" err="1">
                <a:solidFill>
                  <a:srgbClr val="99FF33"/>
                </a:solidFill>
                <a:latin typeface="A Jannat LT" pitchFamily="2" charset="-78"/>
                <a:cs typeface="A Jannat LT" pitchFamily="2" charset="-78"/>
              </a:rPr>
              <a:t>DeepFreeze</a:t>
            </a:r>
            <a:endParaRPr lang="ar-DZ" sz="4000" cap="all" dirty="0">
              <a:ln w="3175" cmpd="sng">
                <a:noFill/>
              </a:ln>
              <a:solidFill>
                <a:srgbClr val="FFFF00"/>
              </a:solidFill>
              <a:latin typeface="_PDMS_Saleem_QuranFont" panose="02010000000000000000" pitchFamily="2" charset="-78"/>
              <a:ea typeface="+mj-ea"/>
              <a:cs typeface="_PDMS_Saleem_QuranFont" panose="02010000000000000000" pitchFamily="2" charset="-78"/>
            </a:endParaRPr>
          </a:p>
        </p:txBody>
      </p:sp>
      <p:sp>
        <p:nvSpPr>
          <p:cNvPr id="2" name="Flèche droite 1">
            <a:hlinkClick r:id="rId4" action="ppaction://hlinksldjump"/>
          </p:cNvPr>
          <p:cNvSpPr/>
          <p:nvPr/>
        </p:nvSpPr>
        <p:spPr>
          <a:xfrm>
            <a:off x="7997372" y="235450"/>
            <a:ext cx="864096" cy="440392"/>
          </a:xfrm>
          <a:prstGeom prst="rightArrow">
            <a:avLst/>
          </a:prstGeom>
          <a:solidFill>
            <a:srgbClr val="99FF3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pic>
        <p:nvPicPr>
          <p:cNvPr id="4" name="Imag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1520" y="675842"/>
            <a:ext cx="8609948" cy="4344180"/>
          </a:xfrm>
          <a:prstGeom prst="rect">
            <a:avLst/>
          </a:prstGeom>
        </p:spPr>
      </p:pic>
    </p:spTree>
    <p:extLst>
      <p:ext uri="{BB962C8B-B14F-4D97-AF65-F5344CB8AC3E}">
        <p14:creationId xmlns:p14="http://schemas.microsoft.com/office/powerpoint/2010/main" val="321572117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540"/>
                                        </p:tgtEl>
                                        <p:attrNameLst>
                                          <p:attrName>style.visibility</p:attrName>
                                        </p:attrNameLst>
                                      </p:cBhvr>
                                      <p:to>
                                        <p:strVal val="visible"/>
                                      </p:to>
                                    </p:set>
                                    <p:animEffect transition="in" filter="fade">
                                      <p:cBhvr>
                                        <p:cTn id="7" dur="1000"/>
                                        <p:tgtEl>
                                          <p:spTgt spid="2540"/>
                                        </p:tgtEl>
                                      </p:cBhvr>
                                    </p:animEffect>
                                    <p:anim calcmode="lin" valueType="num">
                                      <p:cBhvr>
                                        <p:cTn id="8" dur="1000" fill="hold"/>
                                        <p:tgtEl>
                                          <p:spTgt spid="2540"/>
                                        </p:tgtEl>
                                        <p:attrNameLst>
                                          <p:attrName>ppt_x</p:attrName>
                                        </p:attrNameLst>
                                      </p:cBhvr>
                                      <p:tavLst>
                                        <p:tav tm="0">
                                          <p:val>
                                            <p:strVal val="#ppt_x"/>
                                          </p:val>
                                        </p:tav>
                                        <p:tav tm="100000">
                                          <p:val>
                                            <p:strVal val="#ppt_x"/>
                                          </p:val>
                                        </p:tav>
                                      </p:tavLst>
                                    </p:anim>
                                    <p:anim calcmode="lin" valueType="num">
                                      <p:cBhvr>
                                        <p:cTn id="9" dur="900" decel="100000" fill="hold"/>
                                        <p:tgtEl>
                                          <p:spTgt spid="25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540"/>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2000" fill="hold"/>
                                        <p:tgtEl>
                                          <p:spTgt spid="4"/>
                                        </p:tgtEl>
                                        <p:attrNameLst>
                                          <p:attrName>ppt_w</p:attrName>
                                        </p:attrNameLst>
                                      </p:cBhvr>
                                      <p:tavLst>
                                        <p:tav tm="0">
                                          <p:val>
                                            <p:fltVal val="0"/>
                                          </p:val>
                                        </p:tav>
                                        <p:tav tm="100000">
                                          <p:val>
                                            <p:strVal val="#ppt_w"/>
                                          </p:val>
                                        </p:tav>
                                      </p:tavLst>
                                    </p:anim>
                                    <p:anim calcmode="lin" valueType="num">
                                      <p:cBhvr>
                                        <p:cTn id="15" dur="2000" fill="hold"/>
                                        <p:tgtEl>
                                          <p:spTgt spid="4"/>
                                        </p:tgtEl>
                                        <p:attrNameLst>
                                          <p:attrName>ppt_h</p:attrName>
                                        </p:attrNameLst>
                                      </p:cBhvr>
                                      <p:tavLst>
                                        <p:tav tm="0">
                                          <p:val>
                                            <p:fltVal val="0"/>
                                          </p:val>
                                        </p:tav>
                                        <p:tav tm="100000">
                                          <p:val>
                                            <p:strVal val="#ppt_h"/>
                                          </p:val>
                                        </p:tav>
                                      </p:tavLst>
                                    </p:anim>
                                    <p:animEffect transition="in" filter="fade">
                                      <p:cBhvr>
                                        <p:cTn id="1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4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5377827" y="687462"/>
            <a:ext cx="2820840" cy="1092200"/>
          </a:xfrm>
        </p:spPr>
        <p:txBody>
          <a:bodyPr>
            <a:noAutofit/>
          </a:bodyPr>
          <a:lstStyle/>
          <a:p>
            <a:pPr algn="ctr"/>
            <a:r>
              <a:rPr lang="ar-DZ" sz="8000" b="1" dirty="0" smtClean="0">
                <a:solidFill>
                  <a:srgbClr val="99FF33"/>
                </a:solidFill>
              </a:rPr>
              <a:t> </a:t>
            </a:r>
            <a:r>
              <a:rPr lang="ar-SA" sz="8000" dirty="0" smtClean="0">
                <a:solidFill>
                  <a:srgbClr val="FF0000"/>
                </a:solidFill>
                <a:latin typeface="Aldhabi" pitchFamily="2" charset="-78"/>
                <a:cs typeface="Aldhabi" pitchFamily="2" charset="-78"/>
              </a:rPr>
              <a:t>الفهرس</a:t>
            </a:r>
            <a:r>
              <a:rPr lang="ar-DZ" sz="8000" b="1" dirty="0" smtClean="0">
                <a:solidFill>
                  <a:srgbClr val="99FF33"/>
                </a:solidFill>
                <a:latin typeface="1Lionsys Reqa" pitchFamily="2" charset="-78"/>
                <a:cs typeface="1Lionsys Reqa" pitchFamily="2" charset="-78"/>
              </a:rPr>
              <a:t> </a:t>
            </a:r>
            <a:endParaRPr lang="fr-FR" sz="8000" dirty="0">
              <a:solidFill>
                <a:srgbClr val="99FF33"/>
              </a:solidFill>
              <a:latin typeface="1Lionsys Reqa" pitchFamily="2" charset="-78"/>
              <a:cs typeface="1Lionsys Reqa" pitchFamily="2" charset="-78"/>
            </a:endParaRPr>
          </a:p>
        </p:txBody>
      </p:sp>
      <p:sp>
        <p:nvSpPr>
          <p:cNvPr id="7" name="ZoneTexte 6"/>
          <p:cNvSpPr txBox="1"/>
          <p:nvPr/>
        </p:nvSpPr>
        <p:spPr>
          <a:xfrm>
            <a:off x="179512" y="1233562"/>
            <a:ext cx="4104456" cy="3108543"/>
          </a:xfrm>
          <a:prstGeom prst="rect">
            <a:avLst/>
          </a:prstGeom>
          <a:noFill/>
        </p:spPr>
        <p:txBody>
          <a:bodyPr wrap="square" rtlCol="0">
            <a:spAutoFit/>
          </a:bodyPr>
          <a:lstStyle/>
          <a:p>
            <a:pPr marL="342900" lvl="0" indent="-342900" algn="r" rtl="1"/>
            <a:r>
              <a:rPr lang="ar-DZ" sz="2800" dirty="0" smtClean="0">
                <a:latin typeface="1Lionsys Reqa" pitchFamily="2" charset="-78"/>
                <a:cs typeface="1Lionsys Reqa" pitchFamily="2" charset="-78"/>
                <a:hlinkClick r:id="rId2" action="ppaction://hlinksldjump"/>
              </a:rPr>
              <a:t>1 - </a:t>
            </a:r>
            <a:r>
              <a:rPr lang="ar-SA" sz="2800" dirty="0" smtClean="0">
                <a:latin typeface="1Lionsys Reqa" pitchFamily="2" charset="-78"/>
                <a:cs typeface="1Lionsys Reqa" pitchFamily="2" charset="-78"/>
                <a:hlinkClick r:id="rId2" action="ppaction://hlinksldjump"/>
              </a:rPr>
              <a:t>التعريف بالمخبر</a:t>
            </a:r>
            <a:endParaRPr lang="fr-FR" sz="2800" dirty="0" smtClean="0">
              <a:latin typeface="1Lionsys Reqa" pitchFamily="2" charset="-78"/>
              <a:cs typeface="1Lionsys Reqa" pitchFamily="2" charset="-78"/>
            </a:endParaRPr>
          </a:p>
          <a:p>
            <a:pPr marL="342900" lvl="0" indent="-342900" algn="r" rtl="1"/>
            <a:r>
              <a:rPr lang="ar-DZ" sz="2800" dirty="0" smtClean="0">
                <a:latin typeface="1Lionsys Reqa" pitchFamily="2" charset="-78"/>
                <a:cs typeface="1Lionsys Reqa" pitchFamily="2" charset="-78"/>
                <a:hlinkClick r:id="rId3" action="ppaction://hlinksldjump"/>
              </a:rPr>
              <a:t>2 - محتويات المخبر الأساسية</a:t>
            </a:r>
            <a:endParaRPr lang="ar-DZ" sz="2800" dirty="0" smtClean="0">
              <a:latin typeface="1Lionsys Reqa" pitchFamily="2" charset="-78"/>
              <a:cs typeface="1Lionsys Reqa" pitchFamily="2" charset="-78"/>
            </a:endParaRPr>
          </a:p>
          <a:p>
            <a:pPr marL="342900" lvl="0" indent="-342900" algn="r" rtl="1"/>
            <a:r>
              <a:rPr lang="ar-DZ" sz="2800" dirty="0" smtClean="0">
                <a:latin typeface="1Lionsys Reqa" pitchFamily="2" charset="-78"/>
                <a:cs typeface="1Lionsys Reqa" pitchFamily="2" charset="-78"/>
                <a:hlinkClick r:id="rId4" action="ppaction://hlinksldjump"/>
              </a:rPr>
              <a:t>3 - محتويات المخبر الملحقة</a:t>
            </a:r>
            <a:endParaRPr lang="ar-DZ" sz="2800" dirty="0" smtClean="0">
              <a:latin typeface="1Lionsys Reqa" pitchFamily="2" charset="-78"/>
              <a:cs typeface="1Lionsys Reqa" pitchFamily="2" charset="-78"/>
            </a:endParaRPr>
          </a:p>
          <a:p>
            <a:pPr marL="342900" lvl="0" indent="-342900" algn="r" rtl="1"/>
            <a:r>
              <a:rPr lang="ar-DZ" sz="2800" dirty="0" smtClean="0">
                <a:latin typeface="1Lionsys Reqa" pitchFamily="2" charset="-78"/>
                <a:cs typeface="1Lionsys Reqa" pitchFamily="2" charset="-78"/>
                <a:hlinkClick r:id="rId5" action="ppaction://hlinksldjump"/>
              </a:rPr>
              <a:t>4 - </a:t>
            </a:r>
            <a:r>
              <a:rPr lang="ar-SA" sz="2800" dirty="0" smtClean="0">
                <a:latin typeface="1Lionsys Reqa" pitchFamily="2" charset="-78"/>
                <a:cs typeface="1Lionsys Reqa" pitchFamily="2" charset="-78"/>
                <a:hlinkClick r:id="rId5" action="ppaction://hlinksldjump"/>
              </a:rPr>
              <a:t>مواصفات المخبر</a:t>
            </a:r>
            <a:endParaRPr lang="ar-DZ" sz="2800" dirty="0" smtClean="0">
              <a:latin typeface="1Lionsys Reqa" pitchFamily="2" charset="-78"/>
              <a:cs typeface="1Lionsys Reqa" pitchFamily="2" charset="-78"/>
            </a:endParaRPr>
          </a:p>
          <a:p>
            <a:pPr marL="342900" indent="-342900" algn="r" rtl="1"/>
            <a:r>
              <a:rPr lang="ar-DZ" sz="2000" dirty="0">
                <a:latin typeface="1Lionsys Reqa" pitchFamily="2" charset="-78"/>
                <a:cs typeface="1Lionsys Reqa" pitchFamily="2" charset="-78"/>
                <a:hlinkClick r:id="rId6" action="ppaction://hlinksldjump"/>
              </a:rPr>
              <a:t>5 - </a:t>
            </a:r>
            <a:r>
              <a:rPr lang="ar-SA" sz="2800" dirty="0">
                <a:latin typeface="1Lionsys Reqa" pitchFamily="2" charset="-78"/>
                <a:cs typeface="1Lionsys Reqa" pitchFamily="2" charset="-78"/>
                <a:hlinkClick r:id="rId6" action="ppaction://hlinksldjump"/>
              </a:rPr>
              <a:t>تسيير </a:t>
            </a:r>
            <a:r>
              <a:rPr lang="ar-SA" sz="2800" dirty="0" smtClean="0">
                <a:latin typeface="1Lionsys Reqa" pitchFamily="2" charset="-78"/>
                <a:cs typeface="1Lionsys Reqa" pitchFamily="2" charset="-78"/>
                <a:hlinkClick r:id="rId6" action="ppaction://hlinksldjump"/>
              </a:rPr>
              <a:t>المخبر</a:t>
            </a:r>
            <a:endParaRPr lang="ar-DZ" sz="2800" dirty="0" smtClean="0">
              <a:latin typeface="1Lionsys Reqa" pitchFamily="2" charset="-78"/>
              <a:cs typeface="1Lionsys Reqa" pitchFamily="2" charset="-78"/>
            </a:endParaRPr>
          </a:p>
          <a:p>
            <a:pPr lvl="0" algn="r" rtl="1"/>
            <a:r>
              <a:rPr lang="ar-DZ" sz="2800" dirty="0">
                <a:latin typeface="1Lionsys Reqa" pitchFamily="2" charset="-78"/>
                <a:cs typeface="1Lionsys Reqa" pitchFamily="2" charset="-78"/>
                <a:hlinkClick r:id="rId7" action="ppaction://hlinksldjump"/>
              </a:rPr>
              <a:t>6 - </a:t>
            </a:r>
            <a:r>
              <a:rPr lang="ar-SA" sz="2800" dirty="0">
                <a:latin typeface="1Lionsys Reqa" pitchFamily="2" charset="-78"/>
                <a:cs typeface="1Lionsys Reqa" pitchFamily="2" charset="-78"/>
                <a:hlinkClick r:id="rId7" action="ppaction://hlinksldjump"/>
              </a:rPr>
              <a:t>تحديد المسؤوليات</a:t>
            </a:r>
            <a:endParaRPr lang="ar-DZ" sz="2800" dirty="0">
              <a:latin typeface="1Lionsys Reqa" pitchFamily="2" charset="-78"/>
              <a:cs typeface="1Lionsys Reqa" pitchFamily="2" charset="-78"/>
            </a:endParaRPr>
          </a:p>
          <a:p>
            <a:pPr lvl="0" algn="r" rtl="1"/>
            <a:r>
              <a:rPr lang="ar-DZ" sz="2800" dirty="0">
                <a:latin typeface="1Lionsys Reqa" pitchFamily="2" charset="-78"/>
                <a:cs typeface="1Lionsys Reqa" pitchFamily="2" charset="-78"/>
                <a:hlinkClick r:id="rId8" action="ppaction://hlinksldjump"/>
              </a:rPr>
              <a:t>7 - </a:t>
            </a:r>
            <a:r>
              <a:rPr lang="ar-SA" sz="2800" dirty="0">
                <a:latin typeface="1Lionsys Reqa" pitchFamily="2" charset="-78"/>
                <a:cs typeface="1Lionsys Reqa" pitchFamily="2" charset="-78"/>
                <a:hlinkClick r:id="rId8" action="ppaction://hlinksldjump"/>
              </a:rPr>
              <a:t>توجيهات للحفاظ </a:t>
            </a:r>
            <a:r>
              <a:rPr lang="ar-SA" sz="2800" dirty="0" smtClean="0">
                <a:latin typeface="1Lionsys Reqa" pitchFamily="2" charset="-78"/>
                <a:cs typeface="1Lionsys Reqa" pitchFamily="2" charset="-78"/>
                <a:hlinkClick r:id="rId8" action="ppaction://hlinksldjump"/>
              </a:rPr>
              <a:t>عل</a:t>
            </a:r>
            <a:r>
              <a:rPr lang="ar-DZ" sz="2800" dirty="0" smtClean="0">
                <a:latin typeface="1Lionsys Reqa" pitchFamily="2" charset="-78"/>
                <a:cs typeface="1Lionsys Reqa" pitchFamily="2" charset="-78"/>
                <a:hlinkClick r:id="rId8" action="ppaction://hlinksldjump"/>
              </a:rPr>
              <a:t>ى المخبر</a:t>
            </a:r>
            <a:endParaRPr lang="ar-DZ" sz="2800" dirty="0">
              <a:latin typeface="1Lionsys Reqa" pitchFamily="2" charset="-78"/>
              <a:cs typeface="1Lionsys Reqa" pitchFamily="2" charset="-78"/>
            </a:endParaRPr>
          </a:p>
        </p:txBody>
      </p:sp>
      <p:pic>
        <p:nvPicPr>
          <p:cNvPr id="13" name="Rounded Rectangle 4"/>
          <p:cNvPicPr>
            <a:picLocks noChangeAspect="1" noChangeArrowheads="1"/>
          </p:cNvPicPr>
          <p:nvPr/>
        </p:nvPicPr>
        <p:blipFill>
          <a:blip r:embed="rId9" cstate="print"/>
          <a:stretch>
            <a:fillRect/>
          </a:stretch>
        </p:blipFill>
        <p:spPr bwMode="auto">
          <a:xfrm>
            <a:off x="4932040" y="2283718"/>
            <a:ext cx="3712414" cy="2088232"/>
          </a:xfrm>
          <a:prstGeom prst="roundRect">
            <a:avLst>
              <a:gd name="adj" fmla="val 4815"/>
            </a:avLst>
          </a:prstGeom>
          <a:noFill/>
          <a:ln w="38100" cap="flat" cmpd="sng" algn="ctr">
            <a:solidFill>
              <a:schemeClr val="tx1"/>
            </a:solidFill>
            <a:prstDash val="solid"/>
            <a:miter lim="800000"/>
            <a:headEnd type="none" w="med" len="med"/>
            <a:tailEnd type="none" w="med" len="med"/>
          </a:ln>
          <a:effectLst/>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11" presetID="53" presetClass="entr" presetSubtype="16"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2000" fill="hold"/>
                                        <p:tgtEl>
                                          <p:spTgt spid="13"/>
                                        </p:tgtEl>
                                        <p:attrNameLst>
                                          <p:attrName>ppt_w</p:attrName>
                                        </p:attrNameLst>
                                      </p:cBhvr>
                                      <p:tavLst>
                                        <p:tav tm="0">
                                          <p:val>
                                            <p:fltVal val="0"/>
                                          </p:val>
                                        </p:tav>
                                        <p:tav tm="100000">
                                          <p:val>
                                            <p:strVal val="#ppt_w"/>
                                          </p:val>
                                        </p:tav>
                                      </p:tavLst>
                                    </p:anim>
                                    <p:anim calcmode="lin" valueType="num">
                                      <p:cBhvr>
                                        <p:cTn id="14" dur="2000" fill="hold"/>
                                        <p:tgtEl>
                                          <p:spTgt spid="13"/>
                                        </p:tgtEl>
                                        <p:attrNameLst>
                                          <p:attrName>ppt_h</p:attrName>
                                        </p:attrNameLst>
                                      </p:cBhvr>
                                      <p:tavLst>
                                        <p:tav tm="0">
                                          <p:val>
                                            <p:fltVal val="0"/>
                                          </p:val>
                                        </p:tav>
                                        <p:tav tm="100000">
                                          <p:val>
                                            <p:strVal val="#ppt_h"/>
                                          </p:val>
                                        </p:tav>
                                      </p:tavLst>
                                    </p:anim>
                                    <p:animEffect transition="in" filter="fade">
                                      <p:cBhvr>
                                        <p:cTn id="15" dur="2000"/>
                                        <p:tgtEl>
                                          <p:spTgt spid="13"/>
                                        </p:tgtEl>
                                      </p:cBhvr>
                                    </p:animEffect>
                                  </p:childTnLst>
                                </p:cTn>
                              </p:par>
                            </p:childTnLst>
                          </p:cTn>
                        </p:par>
                        <p:par>
                          <p:cTn id="16" fill="hold">
                            <p:stCondLst>
                              <p:cond delay="20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7"/>
                                        </p:tgtEl>
                                        <p:attrNameLst>
                                          <p:attrName>style.visibility</p:attrName>
                                        </p:attrNameLst>
                                      </p:cBhvr>
                                      <p:to>
                                        <p:strVal val="visible"/>
                                      </p:to>
                                    </p:set>
                                    <p:anim calcmode="lin" valueType="num">
                                      <p:cBhvr>
                                        <p:cTn id="19" dur="10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20" dur="1000" fill="hold"/>
                                        <p:tgtEl>
                                          <p:spTgt spid="7"/>
                                        </p:tgtEl>
                                        <p:attrNameLst>
                                          <p:attrName>ppt_y</p:attrName>
                                        </p:attrNameLst>
                                      </p:cBhvr>
                                      <p:tavLst>
                                        <p:tav tm="0">
                                          <p:val>
                                            <p:strVal val="#ppt_y"/>
                                          </p:val>
                                        </p:tav>
                                        <p:tav tm="100000">
                                          <p:val>
                                            <p:strVal val="#ppt_y"/>
                                          </p:val>
                                        </p:tav>
                                      </p:tavLst>
                                    </p:anim>
                                    <p:anim calcmode="lin" valueType="num">
                                      <p:cBhvr>
                                        <p:cTn id="21" dur="10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22" dur="10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23" dur="1000" tmFilter="0,0; .5, 1; 1, 1"/>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4067943" y="514350"/>
            <a:ext cx="4244069" cy="868605"/>
          </a:xfrm>
        </p:spPr>
        <p:txBody>
          <a:bodyPr>
            <a:noAutofit/>
          </a:bodyPr>
          <a:lstStyle/>
          <a:p>
            <a:pPr algn="r"/>
            <a:r>
              <a:rPr lang="ar-DZ" sz="8000" dirty="0" smtClean="0">
                <a:solidFill>
                  <a:srgbClr val="FF0000"/>
                </a:solidFill>
                <a:latin typeface="Aldhabi" pitchFamily="2" charset="-78"/>
                <a:cs typeface="Aldhabi" pitchFamily="2" charset="-78"/>
              </a:rPr>
              <a:t>التعريف بالمخبر</a:t>
            </a:r>
            <a:endParaRPr lang="fr-FR" sz="8000" dirty="0">
              <a:solidFill>
                <a:srgbClr val="FF0000"/>
              </a:solidFill>
              <a:latin typeface="Aldhabi" pitchFamily="2" charset="-78"/>
              <a:cs typeface="Aldhabi" pitchFamily="2" charset="-78"/>
            </a:endParaRPr>
          </a:p>
        </p:txBody>
      </p:sp>
      <p:sp>
        <p:nvSpPr>
          <p:cNvPr id="4" name="Rectangle 3"/>
          <p:cNvSpPr>
            <a:spLocks noGrp="1"/>
          </p:cNvSpPr>
          <p:nvPr>
            <p:ph sz="quarter" idx="14"/>
          </p:nvPr>
        </p:nvSpPr>
        <p:spPr>
          <a:xfrm>
            <a:off x="251520" y="2139702"/>
            <a:ext cx="8712968" cy="2803375"/>
          </a:xfrm>
        </p:spPr>
        <p:txBody>
          <a:bodyPr>
            <a:normAutofit/>
          </a:bodyPr>
          <a:lstStyle/>
          <a:p>
            <a:pPr algn="r" rtl="1">
              <a:buNone/>
            </a:pPr>
            <a:r>
              <a:rPr lang="ar-DZ" sz="3600" dirty="0" smtClean="0">
                <a:latin typeface="1Lionsys Reqa" pitchFamily="2" charset="-78"/>
                <a:cs typeface="1Lionsys Reqa" pitchFamily="2" charset="-78"/>
              </a:rPr>
              <a:t> </a:t>
            </a:r>
            <a:r>
              <a:rPr lang="ar-SA" sz="4000" dirty="0" smtClean="0">
                <a:solidFill>
                  <a:srgbClr val="99FF33"/>
                </a:solidFill>
                <a:latin typeface="1Lionsys Reqa" pitchFamily="2" charset="-78"/>
                <a:cs typeface="1Lionsys Reqa" pitchFamily="2" charset="-78"/>
              </a:rPr>
              <a:t>مخبر المعلوماتية </a:t>
            </a:r>
            <a:r>
              <a:rPr lang="ar-SA" sz="4000" dirty="0" smtClean="0">
                <a:latin typeface="1Lionsys Reqa" pitchFamily="2" charset="-78"/>
                <a:cs typeface="1Lionsys Reqa" pitchFamily="2" charset="-78"/>
              </a:rPr>
              <a:t>هو المكان والفضاء الذي يمارس فيه المتعلمون نشاطاتهم التطبيقية الخاصة بمادة المعلوماتية والذي يتوفر على كافة الأجهزة المدونة في </a:t>
            </a:r>
            <a:r>
              <a:rPr lang="ar-DZ" sz="4000" dirty="0" smtClean="0">
                <a:latin typeface="1Lionsys Reqa" pitchFamily="2" charset="-78"/>
                <a:cs typeface="1Lionsys Reqa" pitchFamily="2" charset="-78"/>
              </a:rPr>
              <a:t>وثيقة </a:t>
            </a:r>
            <a:r>
              <a:rPr lang="ar-SA" sz="4000" dirty="0" smtClean="0">
                <a:latin typeface="1Lionsys Reqa" pitchFamily="2" charset="-78"/>
                <a:cs typeface="1Lionsys Reqa" pitchFamily="2" charset="-78"/>
              </a:rPr>
              <a:t>التجهيز</a:t>
            </a:r>
            <a:r>
              <a:rPr lang="ar-DZ" sz="4000" dirty="0">
                <a:latin typeface="1Lionsys Reqa" pitchFamily="2" charset="-78"/>
                <a:cs typeface="1Lionsys Reqa" pitchFamily="2" charset="-78"/>
              </a:rPr>
              <a:t> </a:t>
            </a:r>
            <a:r>
              <a:rPr lang="ar-DZ" sz="4000" dirty="0" smtClean="0">
                <a:latin typeface="1Lionsys Reqa" pitchFamily="2" charset="-78"/>
                <a:cs typeface="1Lionsys Reqa" pitchFamily="2" charset="-78"/>
              </a:rPr>
              <a:t>.</a:t>
            </a:r>
            <a:endParaRPr lang="fr-FR" sz="4000" dirty="0">
              <a:latin typeface="1Lionsys Reqa" pitchFamily="2" charset="-78"/>
              <a:cs typeface="1Lionsys Reqa" pitchFamily="2" charset="-78"/>
            </a:endParaRPr>
          </a:p>
        </p:txBody>
      </p:sp>
      <p:pic>
        <p:nvPicPr>
          <p:cNvPr id="5" name="Rounded Rectangle 4"/>
          <p:cNvPicPr>
            <a:picLocks noChangeAspect="1" noChangeArrowheads="1"/>
          </p:cNvPicPr>
          <p:nvPr/>
        </p:nvPicPr>
        <p:blipFill>
          <a:blip r:embed="rId3" cstate="print"/>
          <a:stretch>
            <a:fillRect/>
          </a:stretch>
        </p:blipFill>
        <p:spPr bwMode="auto">
          <a:xfrm>
            <a:off x="179512" y="195486"/>
            <a:ext cx="3200356" cy="1800200"/>
          </a:xfrm>
          <a:prstGeom prst="roundRect">
            <a:avLst>
              <a:gd name="adj" fmla="val 4815"/>
            </a:avLst>
          </a:prstGeom>
          <a:noFill/>
          <a:ln w="38100" cap="flat" cmpd="sng" algn="ctr">
            <a:solidFill>
              <a:schemeClr val="tx1"/>
            </a:solidFill>
            <a:prstDash val="solid"/>
            <a:miter lim="800000"/>
            <a:headEnd type="none" w="med" len="med"/>
            <a:tailEnd type="none" w="med" len="med"/>
          </a:ln>
          <a:effectLst/>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par>
                                <p:cTn id="11" presetID="53"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2000" fill="hold"/>
                                        <p:tgtEl>
                                          <p:spTgt spid="5"/>
                                        </p:tgtEl>
                                        <p:attrNameLst>
                                          <p:attrName>ppt_w</p:attrName>
                                        </p:attrNameLst>
                                      </p:cBhvr>
                                      <p:tavLst>
                                        <p:tav tm="0">
                                          <p:val>
                                            <p:fltVal val="0"/>
                                          </p:val>
                                        </p:tav>
                                        <p:tav tm="100000">
                                          <p:val>
                                            <p:strVal val="#ppt_w"/>
                                          </p:val>
                                        </p:tav>
                                      </p:tavLst>
                                    </p:anim>
                                    <p:anim calcmode="lin" valueType="num">
                                      <p:cBhvr>
                                        <p:cTn id="14" dur="2000" fill="hold"/>
                                        <p:tgtEl>
                                          <p:spTgt spid="5"/>
                                        </p:tgtEl>
                                        <p:attrNameLst>
                                          <p:attrName>ppt_h</p:attrName>
                                        </p:attrNameLst>
                                      </p:cBhvr>
                                      <p:tavLst>
                                        <p:tav tm="0">
                                          <p:val>
                                            <p:fltVal val="0"/>
                                          </p:val>
                                        </p:tav>
                                        <p:tav tm="100000">
                                          <p:val>
                                            <p:strVal val="#ppt_h"/>
                                          </p:val>
                                        </p:tav>
                                      </p:tavLst>
                                    </p:anim>
                                    <p:animEffect transition="in" filter="fade">
                                      <p:cBhvr>
                                        <p:cTn id="15" dur="2000"/>
                                        <p:tgtEl>
                                          <p:spTgt spid="5"/>
                                        </p:tgtEl>
                                      </p:cBhvr>
                                    </p:animEffect>
                                  </p:childTnLst>
                                </p:cTn>
                              </p:par>
                            </p:childTnLst>
                          </p:cTn>
                        </p:par>
                        <p:par>
                          <p:cTn id="16" fill="hold">
                            <p:stCondLst>
                              <p:cond delay="20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p:cTn id="19" dur="10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0" dur="10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21" dur="10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2" dur="10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3" dur="1000" tmFilter="0,0; .5, 1; 1, 1"/>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1"/>
          <p:cNvSpPr>
            <a:spLocks noGrp="1"/>
          </p:cNvSpPr>
          <p:nvPr>
            <p:ph type="title"/>
          </p:nvPr>
        </p:nvSpPr>
        <p:spPr>
          <a:xfrm>
            <a:off x="2553559" y="53640"/>
            <a:ext cx="4345010" cy="868605"/>
          </a:xfrm>
        </p:spPr>
        <p:txBody>
          <a:bodyPr>
            <a:noAutofit/>
          </a:bodyPr>
          <a:lstStyle/>
          <a:p>
            <a:pPr algn="r"/>
            <a:r>
              <a:rPr lang="ar-DZ" sz="5400" dirty="0" smtClean="0">
                <a:solidFill>
                  <a:srgbClr val="FF0000"/>
                </a:solidFill>
                <a:latin typeface="Aldhabi" pitchFamily="2" charset="-78"/>
                <a:cs typeface="Aldhabi" pitchFamily="2" charset="-78"/>
              </a:rPr>
              <a:t>محتويات مخبر المعلوماتية</a:t>
            </a:r>
            <a:endParaRPr lang="fr-FR" sz="5400" dirty="0">
              <a:solidFill>
                <a:srgbClr val="FFFF00"/>
              </a:solidFill>
              <a:latin typeface="Aldhabi" pitchFamily="2" charset="-78"/>
              <a:cs typeface="Aldhabi" pitchFamily="2" charset="-78"/>
            </a:endParaRPr>
          </a:p>
        </p:txBody>
      </p:sp>
      <p:sp>
        <p:nvSpPr>
          <p:cNvPr id="3" name="Espace réservé du texte 2"/>
          <p:cNvSpPr>
            <a:spLocks noGrp="1"/>
          </p:cNvSpPr>
          <p:nvPr>
            <p:ph type="body" idx="1"/>
          </p:nvPr>
        </p:nvSpPr>
        <p:spPr>
          <a:xfrm>
            <a:off x="6323952" y="1147759"/>
            <a:ext cx="2668722" cy="402771"/>
          </a:xfrm>
        </p:spPr>
        <p:txBody>
          <a:bodyPr>
            <a:normAutofit fontScale="62500" lnSpcReduction="20000"/>
          </a:bodyPr>
          <a:lstStyle/>
          <a:p>
            <a:pPr algn="r" rtl="1"/>
            <a:r>
              <a:rPr lang="ar-DZ" sz="3300" dirty="0">
                <a:solidFill>
                  <a:srgbClr val="99FF33"/>
                </a:solidFill>
                <a:latin typeface="A Jannat LT" pitchFamily="2" charset="-78"/>
                <a:cs typeface="A Jannat LT" pitchFamily="2" charset="-78"/>
              </a:rPr>
              <a:t>16</a:t>
            </a:r>
            <a:r>
              <a:rPr lang="ar-DZ" sz="2100" dirty="0">
                <a:solidFill>
                  <a:srgbClr val="99FF33"/>
                </a:solidFill>
                <a:latin typeface="A Jannat LT" pitchFamily="2" charset="-78"/>
                <a:cs typeface="A Jannat LT" pitchFamily="2" charset="-78"/>
              </a:rPr>
              <a:t> </a:t>
            </a:r>
            <a:r>
              <a:rPr lang="ar-DZ" sz="3200" dirty="0" smtClean="0">
                <a:solidFill>
                  <a:srgbClr val="99FF33"/>
                </a:solidFill>
                <a:latin typeface="A Jannat LT" pitchFamily="2" charset="-78"/>
                <a:cs typeface="A Jannat LT" pitchFamily="2" charset="-78"/>
              </a:rPr>
              <a:t>جهاز</a:t>
            </a:r>
            <a:r>
              <a:rPr lang="ar-DZ" sz="2100" dirty="0" smtClean="0">
                <a:solidFill>
                  <a:srgbClr val="99FF33"/>
                </a:solidFill>
                <a:latin typeface="A Jannat LT" pitchFamily="2" charset="-78"/>
                <a:cs typeface="A Jannat LT" pitchFamily="2" charset="-78"/>
              </a:rPr>
              <a:t> </a:t>
            </a:r>
            <a:r>
              <a:rPr lang="ar-DZ" sz="3300" dirty="0">
                <a:solidFill>
                  <a:srgbClr val="99FF33"/>
                </a:solidFill>
                <a:latin typeface="A Jannat LT" pitchFamily="2" charset="-78"/>
                <a:cs typeface="A Jannat LT" pitchFamily="2" charset="-78"/>
              </a:rPr>
              <a:t>حاسوب</a:t>
            </a:r>
            <a:r>
              <a:rPr lang="ar-DZ" sz="2100" dirty="0">
                <a:solidFill>
                  <a:srgbClr val="99FF33"/>
                </a:solidFill>
                <a:latin typeface="A Jannat LT" pitchFamily="2" charset="-78"/>
                <a:cs typeface="A Jannat LT" pitchFamily="2" charset="-78"/>
              </a:rPr>
              <a:t> </a:t>
            </a:r>
            <a:r>
              <a:rPr lang="ar-DZ" sz="3200" dirty="0" smtClean="0">
                <a:solidFill>
                  <a:srgbClr val="99FF33"/>
                </a:solidFill>
                <a:latin typeface="A Jannat LT" pitchFamily="2" charset="-78"/>
                <a:cs typeface="A Jannat LT" pitchFamily="2" charset="-78"/>
              </a:rPr>
              <a:t>بلواحقه</a:t>
            </a:r>
            <a:endParaRPr lang="en-US" sz="3200" dirty="0">
              <a:solidFill>
                <a:srgbClr val="99FF33"/>
              </a:solidFill>
              <a:latin typeface="A Jannat LT" pitchFamily="2" charset="-78"/>
              <a:cs typeface="A Jannat LT" pitchFamily="2" charset="-78"/>
            </a:endParaRPr>
          </a:p>
        </p:txBody>
      </p:sp>
      <p:sp>
        <p:nvSpPr>
          <p:cNvPr id="4" name="ZoneTexte 3"/>
          <p:cNvSpPr txBox="1"/>
          <p:nvPr/>
        </p:nvSpPr>
        <p:spPr>
          <a:xfrm>
            <a:off x="3966789" y="1055516"/>
            <a:ext cx="1298597" cy="400110"/>
          </a:xfrm>
          <a:prstGeom prst="rect">
            <a:avLst/>
          </a:prstGeom>
          <a:noFill/>
        </p:spPr>
        <p:txBody>
          <a:bodyPr wrap="square" rtlCol="0">
            <a:spAutoFit/>
          </a:bodyPr>
          <a:lstStyle/>
          <a:p>
            <a:pPr algn="ctr"/>
            <a:r>
              <a:rPr lang="ar-DZ" sz="2000" dirty="0">
                <a:solidFill>
                  <a:srgbClr val="99FF33"/>
                </a:solidFill>
                <a:latin typeface="A Jannat LT" pitchFamily="2" charset="-78"/>
                <a:cs typeface="A Jannat LT" pitchFamily="2" charset="-78"/>
              </a:rPr>
              <a:t>طابعتين</a:t>
            </a:r>
            <a:endParaRPr lang="en-US" sz="2000" dirty="0">
              <a:solidFill>
                <a:srgbClr val="99FF33"/>
              </a:solidFill>
              <a:latin typeface="A Jannat LT" pitchFamily="2" charset="-78"/>
              <a:cs typeface="A Jannat LT" pitchFamily="2" charset="-78"/>
            </a:endParaRPr>
          </a:p>
        </p:txBody>
      </p:sp>
      <p:sp>
        <p:nvSpPr>
          <p:cNvPr id="5" name="ZoneTexte 4"/>
          <p:cNvSpPr txBox="1"/>
          <p:nvPr/>
        </p:nvSpPr>
        <p:spPr>
          <a:xfrm>
            <a:off x="477384" y="1055516"/>
            <a:ext cx="1743075" cy="400110"/>
          </a:xfrm>
          <a:prstGeom prst="rect">
            <a:avLst/>
          </a:prstGeom>
          <a:noFill/>
        </p:spPr>
        <p:txBody>
          <a:bodyPr wrap="square" rtlCol="0">
            <a:spAutoFit/>
          </a:bodyPr>
          <a:lstStyle/>
          <a:p>
            <a:pPr algn="ctr"/>
            <a:r>
              <a:rPr lang="ar-DZ" sz="2000" dirty="0">
                <a:solidFill>
                  <a:srgbClr val="99FF33"/>
                </a:solidFill>
                <a:latin typeface="A Jannat LT" pitchFamily="2" charset="-78"/>
                <a:cs typeface="A Jannat LT" pitchFamily="2" charset="-78"/>
              </a:rPr>
              <a:t>ماسح</a:t>
            </a:r>
            <a:r>
              <a:rPr lang="ar-DZ" sz="1350" dirty="0">
                <a:solidFill>
                  <a:srgbClr val="99FF33"/>
                </a:solidFill>
              </a:rPr>
              <a:t> </a:t>
            </a:r>
            <a:r>
              <a:rPr lang="ar-DZ" sz="2000" dirty="0">
                <a:solidFill>
                  <a:srgbClr val="99FF33"/>
                </a:solidFill>
                <a:latin typeface="A Jannat LT" pitchFamily="2" charset="-78"/>
                <a:cs typeface="A Jannat LT" pitchFamily="2" charset="-78"/>
              </a:rPr>
              <a:t>ضوئي</a:t>
            </a:r>
            <a:endParaRPr lang="en-US" sz="2000" dirty="0">
              <a:solidFill>
                <a:srgbClr val="99FF33"/>
              </a:solidFill>
              <a:latin typeface="A Jannat LT" pitchFamily="2" charset="-78"/>
              <a:cs typeface="A Jannat LT" pitchFamily="2" charset="-78"/>
            </a:endParaRPr>
          </a:p>
        </p:txBody>
      </p:sp>
      <p:sp>
        <p:nvSpPr>
          <p:cNvPr id="6" name="ZoneTexte 5"/>
          <p:cNvSpPr txBox="1"/>
          <p:nvPr/>
        </p:nvSpPr>
        <p:spPr>
          <a:xfrm>
            <a:off x="6221716" y="3097448"/>
            <a:ext cx="2911373" cy="707886"/>
          </a:xfrm>
          <a:prstGeom prst="rect">
            <a:avLst/>
          </a:prstGeom>
          <a:noFill/>
        </p:spPr>
        <p:txBody>
          <a:bodyPr wrap="none" rtlCol="0">
            <a:spAutoFit/>
          </a:bodyPr>
          <a:lstStyle/>
          <a:p>
            <a:pPr algn="r" rtl="1"/>
            <a:r>
              <a:rPr lang="ar-DZ" sz="2000" dirty="0">
                <a:solidFill>
                  <a:srgbClr val="99FF33"/>
                </a:solidFill>
                <a:latin typeface="A Jannat LT" pitchFamily="2" charset="-78"/>
                <a:cs typeface="A Jannat LT" pitchFamily="2" charset="-78"/>
              </a:rPr>
              <a:t>جهاز المحول، مبدل أو موجه</a:t>
            </a:r>
          </a:p>
          <a:p>
            <a:pPr algn="r" rtl="1"/>
            <a:r>
              <a:rPr lang="ar-DZ" sz="1500" b="1" dirty="0">
                <a:solidFill>
                  <a:srgbClr val="99FF33"/>
                </a:solidFill>
                <a:latin typeface="Times New Roman" panose="02020603050405020304" pitchFamily="18" charset="0"/>
                <a:cs typeface="Times New Roman" panose="02020603050405020304" pitchFamily="18" charset="0"/>
              </a:rPr>
              <a:t> </a:t>
            </a:r>
            <a:r>
              <a:rPr lang="ar-DZ" sz="2000" dirty="0">
                <a:solidFill>
                  <a:srgbClr val="99FF33"/>
                </a:solidFill>
                <a:latin typeface="A Jannat LT" pitchFamily="2" charset="-78"/>
                <a:cs typeface="A Jannat LT" pitchFamily="2" charset="-78"/>
              </a:rPr>
              <a:t>(</a:t>
            </a:r>
            <a:r>
              <a:rPr lang="fr-FR" sz="2000" dirty="0">
                <a:solidFill>
                  <a:srgbClr val="99FF33"/>
                </a:solidFill>
                <a:latin typeface="A Jannat LT" pitchFamily="2" charset="-78"/>
                <a:cs typeface="A Jannat LT" pitchFamily="2" charset="-78"/>
              </a:rPr>
              <a:t>routeur. Switch , hub</a:t>
            </a:r>
            <a:r>
              <a:rPr lang="ar-DZ" sz="2000" dirty="0">
                <a:solidFill>
                  <a:srgbClr val="99FF33"/>
                </a:solidFill>
                <a:latin typeface="A Jannat LT" pitchFamily="2" charset="-78"/>
                <a:cs typeface="A Jannat LT" pitchFamily="2" charset="-78"/>
              </a:rPr>
              <a:t>)</a:t>
            </a:r>
            <a:endParaRPr lang="en-US" sz="2000" dirty="0">
              <a:solidFill>
                <a:srgbClr val="99FF33"/>
              </a:solidFill>
              <a:latin typeface="A Jannat LT" pitchFamily="2" charset="-78"/>
              <a:cs typeface="A Jannat LT" pitchFamily="2" charset="-78"/>
            </a:endParaRPr>
          </a:p>
        </p:txBody>
      </p:sp>
      <p:sp>
        <p:nvSpPr>
          <p:cNvPr id="7" name="ZoneTexte 6"/>
          <p:cNvSpPr txBox="1"/>
          <p:nvPr/>
        </p:nvSpPr>
        <p:spPr>
          <a:xfrm>
            <a:off x="230981" y="2817033"/>
            <a:ext cx="2644991" cy="707886"/>
          </a:xfrm>
          <a:prstGeom prst="rect">
            <a:avLst/>
          </a:prstGeom>
          <a:noFill/>
        </p:spPr>
        <p:txBody>
          <a:bodyPr wrap="square" rtlCol="0">
            <a:spAutoFit/>
          </a:bodyPr>
          <a:lstStyle/>
          <a:p>
            <a:pPr algn="ctr"/>
            <a:r>
              <a:rPr lang="ar-DZ" sz="2000" dirty="0">
                <a:solidFill>
                  <a:srgbClr val="99FF33"/>
                </a:solidFill>
                <a:latin typeface="A Jannat LT" pitchFamily="2" charset="-78"/>
                <a:cs typeface="A Jannat LT" pitchFamily="2" charset="-78"/>
              </a:rPr>
              <a:t>الشبكة المحلية  سلكية </a:t>
            </a:r>
          </a:p>
          <a:p>
            <a:pPr algn="ctr"/>
            <a:r>
              <a:rPr lang="ar-DZ" sz="2000" dirty="0">
                <a:solidFill>
                  <a:srgbClr val="99FF33"/>
                </a:solidFill>
                <a:latin typeface="A Jannat LT" pitchFamily="2" charset="-78"/>
                <a:cs typeface="A Jannat LT" pitchFamily="2" charset="-78"/>
              </a:rPr>
              <a:t>أو لاسلكية</a:t>
            </a:r>
            <a:endParaRPr lang="en-US" sz="2000" dirty="0">
              <a:solidFill>
                <a:srgbClr val="99FF33"/>
              </a:solidFill>
              <a:latin typeface="A Jannat LT" pitchFamily="2" charset="-78"/>
              <a:cs typeface="A Jannat LT" pitchFamily="2" charset="-78"/>
            </a:endParaRPr>
          </a:p>
        </p:txBody>
      </p:sp>
      <p:sp>
        <p:nvSpPr>
          <p:cNvPr id="8" name="ZoneTexte 7"/>
          <p:cNvSpPr txBox="1"/>
          <p:nvPr/>
        </p:nvSpPr>
        <p:spPr>
          <a:xfrm>
            <a:off x="4060372" y="2932771"/>
            <a:ext cx="1833051" cy="400110"/>
          </a:xfrm>
          <a:prstGeom prst="rect">
            <a:avLst/>
          </a:prstGeom>
          <a:noFill/>
        </p:spPr>
        <p:txBody>
          <a:bodyPr wrap="square" rtlCol="0">
            <a:spAutoFit/>
          </a:bodyPr>
          <a:lstStyle/>
          <a:p>
            <a:pPr algn="ctr"/>
            <a:r>
              <a:rPr lang="ar-DZ" sz="2000" dirty="0">
                <a:solidFill>
                  <a:srgbClr val="99FF33"/>
                </a:solidFill>
                <a:latin typeface="A Jannat LT" pitchFamily="2" charset="-78"/>
                <a:cs typeface="A Jannat LT" pitchFamily="2" charset="-78"/>
              </a:rPr>
              <a:t>الأنترنت</a:t>
            </a:r>
            <a:endParaRPr lang="en-US" sz="2000" dirty="0">
              <a:solidFill>
                <a:srgbClr val="99FF33"/>
              </a:solidFill>
              <a:latin typeface="A Jannat LT" pitchFamily="2" charset="-78"/>
              <a:cs typeface="A Jannat LT" pitchFamily="2" charset="-78"/>
            </a:endParaRPr>
          </a:p>
        </p:txBody>
      </p:sp>
      <p:sp>
        <p:nvSpPr>
          <p:cNvPr id="2" name="AutoShape 2" descr="Résultat de recherche d'images pour &quot;pc alfatron&quot;"/>
          <p:cNvSpPr>
            <a:spLocks noChangeAspect="1" noChangeArrowheads="1"/>
          </p:cNvSpPr>
          <p:nvPr/>
        </p:nvSpPr>
        <p:spPr bwMode="auto">
          <a:xfrm>
            <a:off x="116681" y="-108347"/>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fr-FR" sz="135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376987" y="1682725"/>
            <a:ext cx="1744601" cy="1100903"/>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446181" y="1512819"/>
            <a:ext cx="1557252" cy="99351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875972" y="1512819"/>
            <a:ext cx="1501067" cy="1200853"/>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642035" y="1393166"/>
            <a:ext cx="1440160" cy="144016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7517798" y="4042210"/>
            <a:ext cx="1601340" cy="80619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3938236" y="3305345"/>
            <a:ext cx="2038332" cy="1782475"/>
          </a:xfrm>
          <a:prstGeom prst="rect">
            <a:avLst/>
          </a:prstGeom>
          <a:noFill/>
          <a:ln w="9525">
            <a:noFill/>
            <a:miter lim="800000"/>
            <a:headEnd/>
            <a:tailEnd/>
          </a:ln>
          <a:effectLst/>
        </p:spPr>
      </p:pic>
      <p:pic>
        <p:nvPicPr>
          <p:cNvPr id="21" name="Picture 2"/>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617395" y="3156119"/>
            <a:ext cx="2534411" cy="1772182"/>
          </a:xfrm>
          <a:prstGeom prst="rect">
            <a:avLst/>
          </a:prstGeom>
          <a:noFill/>
          <a:ln w="9525">
            <a:noFill/>
            <a:miter lim="800000"/>
            <a:headEnd/>
            <a:tailEnd/>
          </a:ln>
          <a:effectLst/>
        </p:spPr>
      </p:pic>
      <p:pic>
        <p:nvPicPr>
          <p:cNvPr id="22" name="Image 2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323952" y="3632116"/>
            <a:ext cx="1325188" cy="1376157"/>
          </a:xfrm>
          <a:prstGeom prst="rect">
            <a:avLst/>
          </a:prstGeom>
        </p:spPr>
      </p:pic>
    </p:spTree>
    <p:extLst>
      <p:ext uri="{BB962C8B-B14F-4D97-AF65-F5344CB8AC3E}">
        <p14:creationId xmlns:p14="http://schemas.microsoft.com/office/powerpoint/2010/main" val="74077090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900" decel="100000" fill="hold"/>
                                        <p:tgtEl>
                                          <p:spTgt spid="2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3"/>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37" presetClass="entr" presetSubtype="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par>
                          <p:cTn id="18" fill="hold">
                            <p:stCondLst>
                              <p:cond delay="2000"/>
                            </p:stCondLst>
                            <p:childTnLst>
                              <p:par>
                                <p:cTn id="19" presetID="53" presetClass="entr" presetSubtype="16" fill="hold" nodeType="afterEffect">
                                  <p:stCondLst>
                                    <p:cond delay="0"/>
                                  </p:stCondLst>
                                  <p:childTnLst>
                                    <p:set>
                                      <p:cBhvr>
                                        <p:cTn id="20" dur="1" fill="hold">
                                          <p:stCondLst>
                                            <p:cond delay="0"/>
                                          </p:stCondLst>
                                        </p:cTn>
                                        <p:tgtEl>
                                          <p:spTgt spid="1026"/>
                                        </p:tgtEl>
                                        <p:attrNameLst>
                                          <p:attrName>style.visibility</p:attrName>
                                        </p:attrNameLst>
                                      </p:cBhvr>
                                      <p:to>
                                        <p:strVal val="visible"/>
                                      </p:to>
                                    </p:set>
                                    <p:anim calcmode="lin" valueType="num">
                                      <p:cBhvr>
                                        <p:cTn id="21" dur="500" fill="hold"/>
                                        <p:tgtEl>
                                          <p:spTgt spid="1026"/>
                                        </p:tgtEl>
                                        <p:attrNameLst>
                                          <p:attrName>ppt_w</p:attrName>
                                        </p:attrNameLst>
                                      </p:cBhvr>
                                      <p:tavLst>
                                        <p:tav tm="0">
                                          <p:val>
                                            <p:fltVal val="0"/>
                                          </p:val>
                                        </p:tav>
                                        <p:tav tm="100000">
                                          <p:val>
                                            <p:strVal val="#ppt_w"/>
                                          </p:val>
                                        </p:tav>
                                      </p:tavLst>
                                    </p:anim>
                                    <p:anim calcmode="lin" valueType="num">
                                      <p:cBhvr>
                                        <p:cTn id="22" dur="500" fill="hold"/>
                                        <p:tgtEl>
                                          <p:spTgt spid="1026"/>
                                        </p:tgtEl>
                                        <p:attrNameLst>
                                          <p:attrName>ppt_h</p:attrName>
                                        </p:attrNameLst>
                                      </p:cBhvr>
                                      <p:tavLst>
                                        <p:tav tm="0">
                                          <p:val>
                                            <p:fltVal val="0"/>
                                          </p:val>
                                        </p:tav>
                                        <p:tav tm="100000">
                                          <p:val>
                                            <p:strVal val="#ppt_h"/>
                                          </p:val>
                                        </p:tav>
                                      </p:tavLst>
                                    </p:anim>
                                    <p:animEffect transition="in" filter="fade">
                                      <p:cBhvr>
                                        <p:cTn id="23" dur="500"/>
                                        <p:tgtEl>
                                          <p:spTgt spid="1026"/>
                                        </p:tgtEl>
                                      </p:cBhvr>
                                    </p:animEffect>
                                  </p:childTnLst>
                                </p:cTn>
                              </p:par>
                            </p:childTnLst>
                          </p:cTn>
                        </p:par>
                        <p:par>
                          <p:cTn id="24" fill="hold">
                            <p:stCondLst>
                              <p:cond delay="2500"/>
                            </p:stCondLst>
                            <p:childTnLst>
                              <p:par>
                                <p:cTn id="25" presetID="37" presetClass="entr" presetSubtype="0" fill="hold" grpId="0" nodeType="after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anim calcmode="lin" valueType="num">
                                      <p:cBhvr>
                                        <p:cTn id="28" dur="1000" fill="hold"/>
                                        <p:tgtEl>
                                          <p:spTgt spid="4"/>
                                        </p:tgtEl>
                                        <p:attrNameLst>
                                          <p:attrName>ppt_x</p:attrName>
                                        </p:attrNameLst>
                                      </p:cBhvr>
                                      <p:tavLst>
                                        <p:tav tm="0">
                                          <p:val>
                                            <p:strVal val="#ppt_x"/>
                                          </p:val>
                                        </p:tav>
                                        <p:tav tm="100000">
                                          <p:val>
                                            <p:strVal val="#ppt_x"/>
                                          </p:val>
                                        </p:tav>
                                      </p:tavLst>
                                    </p:anim>
                                    <p:anim calcmode="lin" valueType="num">
                                      <p:cBhvr>
                                        <p:cTn id="29" dur="900" decel="100000" fill="hold"/>
                                        <p:tgtEl>
                                          <p:spTgt spid="4"/>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par>
                          <p:cTn id="31" fill="hold">
                            <p:stCondLst>
                              <p:cond delay="3500"/>
                            </p:stCondLst>
                            <p:childTnLst>
                              <p:par>
                                <p:cTn id="32" presetID="53" presetClass="entr" presetSubtype="16" fill="hold" nodeType="afterEffect">
                                  <p:stCondLst>
                                    <p:cond delay="0"/>
                                  </p:stCondLst>
                                  <p:childTnLst>
                                    <p:set>
                                      <p:cBhvr>
                                        <p:cTn id="33" dur="1" fill="hold">
                                          <p:stCondLst>
                                            <p:cond delay="0"/>
                                          </p:stCondLst>
                                        </p:cTn>
                                        <p:tgtEl>
                                          <p:spTgt spid="1027"/>
                                        </p:tgtEl>
                                        <p:attrNameLst>
                                          <p:attrName>style.visibility</p:attrName>
                                        </p:attrNameLst>
                                      </p:cBhvr>
                                      <p:to>
                                        <p:strVal val="visible"/>
                                      </p:to>
                                    </p:set>
                                    <p:anim calcmode="lin" valueType="num">
                                      <p:cBhvr>
                                        <p:cTn id="34" dur="500" fill="hold"/>
                                        <p:tgtEl>
                                          <p:spTgt spid="1027"/>
                                        </p:tgtEl>
                                        <p:attrNameLst>
                                          <p:attrName>ppt_w</p:attrName>
                                        </p:attrNameLst>
                                      </p:cBhvr>
                                      <p:tavLst>
                                        <p:tav tm="0">
                                          <p:val>
                                            <p:fltVal val="0"/>
                                          </p:val>
                                        </p:tav>
                                        <p:tav tm="100000">
                                          <p:val>
                                            <p:strVal val="#ppt_w"/>
                                          </p:val>
                                        </p:tav>
                                      </p:tavLst>
                                    </p:anim>
                                    <p:anim calcmode="lin" valueType="num">
                                      <p:cBhvr>
                                        <p:cTn id="35" dur="500" fill="hold"/>
                                        <p:tgtEl>
                                          <p:spTgt spid="1027"/>
                                        </p:tgtEl>
                                        <p:attrNameLst>
                                          <p:attrName>ppt_h</p:attrName>
                                        </p:attrNameLst>
                                      </p:cBhvr>
                                      <p:tavLst>
                                        <p:tav tm="0">
                                          <p:val>
                                            <p:fltVal val="0"/>
                                          </p:val>
                                        </p:tav>
                                        <p:tav tm="100000">
                                          <p:val>
                                            <p:strVal val="#ppt_h"/>
                                          </p:val>
                                        </p:tav>
                                      </p:tavLst>
                                    </p:anim>
                                    <p:animEffect transition="in" filter="fade">
                                      <p:cBhvr>
                                        <p:cTn id="36" dur="500"/>
                                        <p:tgtEl>
                                          <p:spTgt spid="1027"/>
                                        </p:tgtEl>
                                      </p:cBhvr>
                                    </p:animEffect>
                                  </p:childTnLst>
                                </p:cTn>
                              </p:par>
                            </p:childTnLst>
                          </p:cTn>
                        </p:par>
                        <p:par>
                          <p:cTn id="37" fill="hold">
                            <p:stCondLst>
                              <p:cond delay="4000"/>
                            </p:stCondLst>
                            <p:childTnLst>
                              <p:par>
                                <p:cTn id="38" presetID="53" presetClass="entr" presetSubtype="16" fill="hold" nodeType="afterEffect">
                                  <p:stCondLst>
                                    <p:cond delay="0"/>
                                  </p:stCondLst>
                                  <p:childTnLst>
                                    <p:set>
                                      <p:cBhvr>
                                        <p:cTn id="39" dur="1" fill="hold">
                                          <p:stCondLst>
                                            <p:cond delay="0"/>
                                          </p:stCondLst>
                                        </p:cTn>
                                        <p:tgtEl>
                                          <p:spTgt spid="1028"/>
                                        </p:tgtEl>
                                        <p:attrNameLst>
                                          <p:attrName>style.visibility</p:attrName>
                                        </p:attrNameLst>
                                      </p:cBhvr>
                                      <p:to>
                                        <p:strVal val="visible"/>
                                      </p:to>
                                    </p:set>
                                    <p:anim calcmode="lin" valueType="num">
                                      <p:cBhvr>
                                        <p:cTn id="40" dur="500" fill="hold"/>
                                        <p:tgtEl>
                                          <p:spTgt spid="1028"/>
                                        </p:tgtEl>
                                        <p:attrNameLst>
                                          <p:attrName>ppt_w</p:attrName>
                                        </p:attrNameLst>
                                      </p:cBhvr>
                                      <p:tavLst>
                                        <p:tav tm="0">
                                          <p:val>
                                            <p:fltVal val="0"/>
                                          </p:val>
                                        </p:tav>
                                        <p:tav tm="100000">
                                          <p:val>
                                            <p:strVal val="#ppt_w"/>
                                          </p:val>
                                        </p:tav>
                                      </p:tavLst>
                                    </p:anim>
                                    <p:anim calcmode="lin" valueType="num">
                                      <p:cBhvr>
                                        <p:cTn id="41" dur="500" fill="hold"/>
                                        <p:tgtEl>
                                          <p:spTgt spid="1028"/>
                                        </p:tgtEl>
                                        <p:attrNameLst>
                                          <p:attrName>ppt_h</p:attrName>
                                        </p:attrNameLst>
                                      </p:cBhvr>
                                      <p:tavLst>
                                        <p:tav tm="0">
                                          <p:val>
                                            <p:fltVal val="0"/>
                                          </p:val>
                                        </p:tav>
                                        <p:tav tm="100000">
                                          <p:val>
                                            <p:strVal val="#ppt_h"/>
                                          </p:val>
                                        </p:tav>
                                      </p:tavLst>
                                    </p:anim>
                                    <p:animEffect transition="in" filter="fade">
                                      <p:cBhvr>
                                        <p:cTn id="42" dur="500"/>
                                        <p:tgtEl>
                                          <p:spTgt spid="1028"/>
                                        </p:tgtEl>
                                      </p:cBhvr>
                                    </p:animEffect>
                                  </p:childTnLst>
                                </p:cTn>
                              </p:par>
                            </p:childTnLst>
                          </p:cTn>
                        </p:par>
                        <p:par>
                          <p:cTn id="43" fill="hold">
                            <p:stCondLst>
                              <p:cond delay="4500"/>
                            </p:stCondLst>
                            <p:childTnLst>
                              <p:par>
                                <p:cTn id="44" presetID="37" presetClass="entr" presetSubtype="0" fill="hold" grpId="0" nodeType="after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fade">
                                      <p:cBhvr>
                                        <p:cTn id="46" dur="1000"/>
                                        <p:tgtEl>
                                          <p:spTgt spid="5"/>
                                        </p:tgtEl>
                                      </p:cBhvr>
                                    </p:animEffect>
                                    <p:anim calcmode="lin" valueType="num">
                                      <p:cBhvr>
                                        <p:cTn id="47" dur="1000" fill="hold"/>
                                        <p:tgtEl>
                                          <p:spTgt spid="5"/>
                                        </p:tgtEl>
                                        <p:attrNameLst>
                                          <p:attrName>ppt_x</p:attrName>
                                        </p:attrNameLst>
                                      </p:cBhvr>
                                      <p:tavLst>
                                        <p:tav tm="0">
                                          <p:val>
                                            <p:strVal val="#ppt_x"/>
                                          </p:val>
                                        </p:tav>
                                        <p:tav tm="100000">
                                          <p:val>
                                            <p:strVal val="#ppt_x"/>
                                          </p:val>
                                        </p:tav>
                                      </p:tavLst>
                                    </p:anim>
                                    <p:anim calcmode="lin" valueType="num">
                                      <p:cBhvr>
                                        <p:cTn id="48" dur="900" decel="100000" fill="hold"/>
                                        <p:tgtEl>
                                          <p:spTgt spid="5"/>
                                        </p:tgtEl>
                                        <p:attrNameLst>
                                          <p:attrName>ppt_y</p:attrName>
                                        </p:attrNameLst>
                                      </p:cBhvr>
                                      <p:tavLst>
                                        <p:tav tm="0">
                                          <p:val>
                                            <p:strVal val="#ppt_y+1"/>
                                          </p:val>
                                        </p:tav>
                                        <p:tav tm="100000">
                                          <p:val>
                                            <p:strVal val="#ppt_y-.03"/>
                                          </p:val>
                                        </p:tav>
                                      </p:tavLst>
                                    </p:anim>
                                    <p:anim calcmode="lin" valueType="num">
                                      <p:cBhvr>
                                        <p:cTn id="49"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par>
                          <p:cTn id="50" fill="hold">
                            <p:stCondLst>
                              <p:cond delay="5500"/>
                            </p:stCondLst>
                            <p:childTnLst>
                              <p:par>
                                <p:cTn id="51" presetID="53" presetClass="entr" presetSubtype="16" fill="hold" nodeType="afterEffect">
                                  <p:stCondLst>
                                    <p:cond delay="0"/>
                                  </p:stCondLst>
                                  <p:childTnLst>
                                    <p:set>
                                      <p:cBhvr>
                                        <p:cTn id="52" dur="1" fill="hold">
                                          <p:stCondLst>
                                            <p:cond delay="0"/>
                                          </p:stCondLst>
                                        </p:cTn>
                                        <p:tgtEl>
                                          <p:spTgt spid="1029"/>
                                        </p:tgtEl>
                                        <p:attrNameLst>
                                          <p:attrName>style.visibility</p:attrName>
                                        </p:attrNameLst>
                                      </p:cBhvr>
                                      <p:to>
                                        <p:strVal val="visible"/>
                                      </p:to>
                                    </p:set>
                                    <p:anim calcmode="lin" valueType="num">
                                      <p:cBhvr>
                                        <p:cTn id="53" dur="500" fill="hold"/>
                                        <p:tgtEl>
                                          <p:spTgt spid="1029"/>
                                        </p:tgtEl>
                                        <p:attrNameLst>
                                          <p:attrName>ppt_w</p:attrName>
                                        </p:attrNameLst>
                                      </p:cBhvr>
                                      <p:tavLst>
                                        <p:tav tm="0">
                                          <p:val>
                                            <p:fltVal val="0"/>
                                          </p:val>
                                        </p:tav>
                                        <p:tav tm="100000">
                                          <p:val>
                                            <p:strVal val="#ppt_w"/>
                                          </p:val>
                                        </p:tav>
                                      </p:tavLst>
                                    </p:anim>
                                    <p:anim calcmode="lin" valueType="num">
                                      <p:cBhvr>
                                        <p:cTn id="54" dur="500" fill="hold"/>
                                        <p:tgtEl>
                                          <p:spTgt spid="1029"/>
                                        </p:tgtEl>
                                        <p:attrNameLst>
                                          <p:attrName>ppt_h</p:attrName>
                                        </p:attrNameLst>
                                      </p:cBhvr>
                                      <p:tavLst>
                                        <p:tav tm="0">
                                          <p:val>
                                            <p:fltVal val="0"/>
                                          </p:val>
                                        </p:tav>
                                        <p:tav tm="100000">
                                          <p:val>
                                            <p:strVal val="#ppt_h"/>
                                          </p:val>
                                        </p:tav>
                                      </p:tavLst>
                                    </p:anim>
                                    <p:animEffect transition="in" filter="fade">
                                      <p:cBhvr>
                                        <p:cTn id="55" dur="500"/>
                                        <p:tgtEl>
                                          <p:spTgt spid="1029"/>
                                        </p:tgtEl>
                                      </p:cBhvr>
                                    </p:animEffect>
                                  </p:childTnLst>
                                </p:cTn>
                              </p:par>
                            </p:childTnLst>
                          </p:cTn>
                        </p:par>
                        <p:par>
                          <p:cTn id="56" fill="hold">
                            <p:stCondLst>
                              <p:cond delay="6000"/>
                            </p:stCondLst>
                            <p:childTnLst>
                              <p:par>
                                <p:cTn id="57" presetID="37" presetClass="entr" presetSubtype="0" fill="hold" grpId="0" nodeType="afterEffect">
                                  <p:stCondLst>
                                    <p:cond delay="0"/>
                                  </p:stCondLst>
                                  <p:childTnLst>
                                    <p:set>
                                      <p:cBhvr>
                                        <p:cTn id="58" dur="1" fill="hold">
                                          <p:stCondLst>
                                            <p:cond delay="0"/>
                                          </p:stCondLst>
                                        </p:cTn>
                                        <p:tgtEl>
                                          <p:spTgt spid="6"/>
                                        </p:tgtEl>
                                        <p:attrNameLst>
                                          <p:attrName>style.visibility</p:attrName>
                                        </p:attrNameLst>
                                      </p:cBhvr>
                                      <p:to>
                                        <p:strVal val="visible"/>
                                      </p:to>
                                    </p:set>
                                    <p:animEffect transition="in" filter="fade">
                                      <p:cBhvr>
                                        <p:cTn id="59" dur="1000"/>
                                        <p:tgtEl>
                                          <p:spTgt spid="6"/>
                                        </p:tgtEl>
                                      </p:cBhvr>
                                    </p:animEffect>
                                    <p:anim calcmode="lin" valueType="num">
                                      <p:cBhvr>
                                        <p:cTn id="60" dur="1000" fill="hold"/>
                                        <p:tgtEl>
                                          <p:spTgt spid="6"/>
                                        </p:tgtEl>
                                        <p:attrNameLst>
                                          <p:attrName>ppt_x</p:attrName>
                                        </p:attrNameLst>
                                      </p:cBhvr>
                                      <p:tavLst>
                                        <p:tav tm="0">
                                          <p:val>
                                            <p:strVal val="#ppt_x"/>
                                          </p:val>
                                        </p:tav>
                                        <p:tav tm="100000">
                                          <p:val>
                                            <p:strVal val="#ppt_x"/>
                                          </p:val>
                                        </p:tav>
                                      </p:tavLst>
                                    </p:anim>
                                    <p:anim calcmode="lin" valueType="num">
                                      <p:cBhvr>
                                        <p:cTn id="61" dur="900" decel="100000" fill="hold"/>
                                        <p:tgtEl>
                                          <p:spTgt spid="6"/>
                                        </p:tgtEl>
                                        <p:attrNameLst>
                                          <p:attrName>ppt_y</p:attrName>
                                        </p:attrNameLst>
                                      </p:cBhvr>
                                      <p:tavLst>
                                        <p:tav tm="0">
                                          <p:val>
                                            <p:strVal val="#ppt_y+1"/>
                                          </p:val>
                                        </p:tav>
                                        <p:tav tm="100000">
                                          <p:val>
                                            <p:strVal val="#ppt_y-.03"/>
                                          </p:val>
                                        </p:tav>
                                      </p:tavLst>
                                    </p:anim>
                                    <p:anim calcmode="lin" valueType="num">
                                      <p:cBhvr>
                                        <p:cTn id="62"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par>
                          <p:cTn id="63" fill="hold">
                            <p:stCondLst>
                              <p:cond delay="7000"/>
                            </p:stCondLst>
                            <p:childTnLst>
                              <p:par>
                                <p:cTn id="64" presetID="53" presetClass="entr" presetSubtype="16" fill="hold" nodeType="afterEffect">
                                  <p:stCondLst>
                                    <p:cond delay="0"/>
                                  </p:stCondLst>
                                  <p:childTnLst>
                                    <p:set>
                                      <p:cBhvr>
                                        <p:cTn id="65" dur="1" fill="hold">
                                          <p:stCondLst>
                                            <p:cond delay="0"/>
                                          </p:stCondLst>
                                        </p:cTn>
                                        <p:tgtEl>
                                          <p:spTgt spid="1030"/>
                                        </p:tgtEl>
                                        <p:attrNameLst>
                                          <p:attrName>style.visibility</p:attrName>
                                        </p:attrNameLst>
                                      </p:cBhvr>
                                      <p:to>
                                        <p:strVal val="visible"/>
                                      </p:to>
                                    </p:set>
                                    <p:anim calcmode="lin" valueType="num">
                                      <p:cBhvr>
                                        <p:cTn id="66" dur="500" fill="hold"/>
                                        <p:tgtEl>
                                          <p:spTgt spid="1030"/>
                                        </p:tgtEl>
                                        <p:attrNameLst>
                                          <p:attrName>ppt_w</p:attrName>
                                        </p:attrNameLst>
                                      </p:cBhvr>
                                      <p:tavLst>
                                        <p:tav tm="0">
                                          <p:val>
                                            <p:fltVal val="0"/>
                                          </p:val>
                                        </p:tav>
                                        <p:tav tm="100000">
                                          <p:val>
                                            <p:strVal val="#ppt_w"/>
                                          </p:val>
                                        </p:tav>
                                      </p:tavLst>
                                    </p:anim>
                                    <p:anim calcmode="lin" valueType="num">
                                      <p:cBhvr>
                                        <p:cTn id="67" dur="500" fill="hold"/>
                                        <p:tgtEl>
                                          <p:spTgt spid="1030"/>
                                        </p:tgtEl>
                                        <p:attrNameLst>
                                          <p:attrName>ppt_h</p:attrName>
                                        </p:attrNameLst>
                                      </p:cBhvr>
                                      <p:tavLst>
                                        <p:tav tm="0">
                                          <p:val>
                                            <p:fltVal val="0"/>
                                          </p:val>
                                        </p:tav>
                                        <p:tav tm="100000">
                                          <p:val>
                                            <p:strVal val="#ppt_h"/>
                                          </p:val>
                                        </p:tav>
                                      </p:tavLst>
                                    </p:anim>
                                    <p:animEffect transition="in" filter="fade">
                                      <p:cBhvr>
                                        <p:cTn id="68" dur="500"/>
                                        <p:tgtEl>
                                          <p:spTgt spid="1030"/>
                                        </p:tgtEl>
                                      </p:cBhvr>
                                    </p:animEffect>
                                  </p:childTnLst>
                                </p:cTn>
                              </p:par>
                            </p:childTnLst>
                          </p:cTn>
                        </p:par>
                        <p:par>
                          <p:cTn id="69" fill="hold">
                            <p:stCondLst>
                              <p:cond delay="7500"/>
                            </p:stCondLst>
                            <p:childTnLst>
                              <p:par>
                                <p:cTn id="70" presetID="53" presetClass="entr" presetSubtype="16" fill="hold" nodeType="afterEffect">
                                  <p:stCondLst>
                                    <p:cond delay="0"/>
                                  </p:stCondLst>
                                  <p:childTnLst>
                                    <p:set>
                                      <p:cBhvr>
                                        <p:cTn id="71" dur="1" fill="hold">
                                          <p:stCondLst>
                                            <p:cond delay="0"/>
                                          </p:stCondLst>
                                        </p:cTn>
                                        <p:tgtEl>
                                          <p:spTgt spid="22"/>
                                        </p:tgtEl>
                                        <p:attrNameLst>
                                          <p:attrName>style.visibility</p:attrName>
                                        </p:attrNameLst>
                                      </p:cBhvr>
                                      <p:to>
                                        <p:strVal val="visible"/>
                                      </p:to>
                                    </p:set>
                                    <p:anim calcmode="lin" valueType="num">
                                      <p:cBhvr>
                                        <p:cTn id="72" dur="500" fill="hold"/>
                                        <p:tgtEl>
                                          <p:spTgt spid="22"/>
                                        </p:tgtEl>
                                        <p:attrNameLst>
                                          <p:attrName>ppt_w</p:attrName>
                                        </p:attrNameLst>
                                      </p:cBhvr>
                                      <p:tavLst>
                                        <p:tav tm="0">
                                          <p:val>
                                            <p:fltVal val="0"/>
                                          </p:val>
                                        </p:tav>
                                        <p:tav tm="100000">
                                          <p:val>
                                            <p:strVal val="#ppt_w"/>
                                          </p:val>
                                        </p:tav>
                                      </p:tavLst>
                                    </p:anim>
                                    <p:anim calcmode="lin" valueType="num">
                                      <p:cBhvr>
                                        <p:cTn id="73" dur="500" fill="hold"/>
                                        <p:tgtEl>
                                          <p:spTgt spid="22"/>
                                        </p:tgtEl>
                                        <p:attrNameLst>
                                          <p:attrName>ppt_h</p:attrName>
                                        </p:attrNameLst>
                                      </p:cBhvr>
                                      <p:tavLst>
                                        <p:tav tm="0">
                                          <p:val>
                                            <p:fltVal val="0"/>
                                          </p:val>
                                        </p:tav>
                                        <p:tav tm="100000">
                                          <p:val>
                                            <p:strVal val="#ppt_h"/>
                                          </p:val>
                                        </p:tav>
                                      </p:tavLst>
                                    </p:anim>
                                    <p:animEffect transition="in" filter="fade">
                                      <p:cBhvr>
                                        <p:cTn id="74" dur="500"/>
                                        <p:tgtEl>
                                          <p:spTgt spid="22"/>
                                        </p:tgtEl>
                                      </p:cBhvr>
                                    </p:animEffect>
                                  </p:childTnLst>
                                </p:cTn>
                              </p:par>
                            </p:childTnLst>
                          </p:cTn>
                        </p:par>
                        <p:par>
                          <p:cTn id="75" fill="hold">
                            <p:stCondLst>
                              <p:cond delay="8000"/>
                            </p:stCondLst>
                            <p:childTnLst>
                              <p:par>
                                <p:cTn id="76" presetID="37" presetClass="entr" presetSubtype="0" fill="hold" grpId="0" nodeType="afterEffect">
                                  <p:stCondLst>
                                    <p:cond delay="0"/>
                                  </p:stCondLst>
                                  <p:childTnLst>
                                    <p:set>
                                      <p:cBhvr>
                                        <p:cTn id="77" dur="1" fill="hold">
                                          <p:stCondLst>
                                            <p:cond delay="0"/>
                                          </p:stCondLst>
                                        </p:cTn>
                                        <p:tgtEl>
                                          <p:spTgt spid="8"/>
                                        </p:tgtEl>
                                        <p:attrNameLst>
                                          <p:attrName>style.visibility</p:attrName>
                                        </p:attrNameLst>
                                      </p:cBhvr>
                                      <p:to>
                                        <p:strVal val="visible"/>
                                      </p:to>
                                    </p:set>
                                    <p:animEffect transition="in" filter="fade">
                                      <p:cBhvr>
                                        <p:cTn id="78" dur="1000"/>
                                        <p:tgtEl>
                                          <p:spTgt spid="8"/>
                                        </p:tgtEl>
                                      </p:cBhvr>
                                    </p:animEffect>
                                    <p:anim calcmode="lin" valueType="num">
                                      <p:cBhvr>
                                        <p:cTn id="79" dur="1000" fill="hold"/>
                                        <p:tgtEl>
                                          <p:spTgt spid="8"/>
                                        </p:tgtEl>
                                        <p:attrNameLst>
                                          <p:attrName>ppt_x</p:attrName>
                                        </p:attrNameLst>
                                      </p:cBhvr>
                                      <p:tavLst>
                                        <p:tav tm="0">
                                          <p:val>
                                            <p:strVal val="#ppt_x"/>
                                          </p:val>
                                        </p:tav>
                                        <p:tav tm="100000">
                                          <p:val>
                                            <p:strVal val="#ppt_x"/>
                                          </p:val>
                                        </p:tav>
                                      </p:tavLst>
                                    </p:anim>
                                    <p:anim calcmode="lin" valueType="num">
                                      <p:cBhvr>
                                        <p:cTn id="80" dur="900" decel="100000" fill="hold"/>
                                        <p:tgtEl>
                                          <p:spTgt spid="8"/>
                                        </p:tgtEl>
                                        <p:attrNameLst>
                                          <p:attrName>ppt_y</p:attrName>
                                        </p:attrNameLst>
                                      </p:cBhvr>
                                      <p:tavLst>
                                        <p:tav tm="0">
                                          <p:val>
                                            <p:strVal val="#ppt_y+1"/>
                                          </p:val>
                                        </p:tav>
                                        <p:tav tm="100000">
                                          <p:val>
                                            <p:strVal val="#ppt_y-.03"/>
                                          </p:val>
                                        </p:tav>
                                      </p:tavLst>
                                    </p:anim>
                                    <p:anim calcmode="lin" valueType="num">
                                      <p:cBhvr>
                                        <p:cTn id="81"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par>
                          <p:cTn id="82" fill="hold">
                            <p:stCondLst>
                              <p:cond delay="9000"/>
                            </p:stCondLst>
                            <p:childTnLst>
                              <p:par>
                                <p:cTn id="83" presetID="53" presetClass="entr" presetSubtype="16" fill="hold" nodeType="afterEffect">
                                  <p:stCondLst>
                                    <p:cond delay="0"/>
                                  </p:stCondLst>
                                  <p:childTnLst>
                                    <p:set>
                                      <p:cBhvr>
                                        <p:cTn id="84" dur="1" fill="hold">
                                          <p:stCondLst>
                                            <p:cond delay="0"/>
                                          </p:stCondLst>
                                        </p:cTn>
                                        <p:tgtEl>
                                          <p:spTgt spid="19"/>
                                        </p:tgtEl>
                                        <p:attrNameLst>
                                          <p:attrName>style.visibility</p:attrName>
                                        </p:attrNameLst>
                                      </p:cBhvr>
                                      <p:to>
                                        <p:strVal val="visible"/>
                                      </p:to>
                                    </p:set>
                                    <p:anim calcmode="lin" valueType="num">
                                      <p:cBhvr>
                                        <p:cTn id="85" dur="500" fill="hold"/>
                                        <p:tgtEl>
                                          <p:spTgt spid="19"/>
                                        </p:tgtEl>
                                        <p:attrNameLst>
                                          <p:attrName>ppt_w</p:attrName>
                                        </p:attrNameLst>
                                      </p:cBhvr>
                                      <p:tavLst>
                                        <p:tav tm="0">
                                          <p:val>
                                            <p:fltVal val="0"/>
                                          </p:val>
                                        </p:tav>
                                        <p:tav tm="100000">
                                          <p:val>
                                            <p:strVal val="#ppt_w"/>
                                          </p:val>
                                        </p:tav>
                                      </p:tavLst>
                                    </p:anim>
                                    <p:anim calcmode="lin" valueType="num">
                                      <p:cBhvr>
                                        <p:cTn id="86" dur="500" fill="hold"/>
                                        <p:tgtEl>
                                          <p:spTgt spid="19"/>
                                        </p:tgtEl>
                                        <p:attrNameLst>
                                          <p:attrName>ppt_h</p:attrName>
                                        </p:attrNameLst>
                                      </p:cBhvr>
                                      <p:tavLst>
                                        <p:tav tm="0">
                                          <p:val>
                                            <p:fltVal val="0"/>
                                          </p:val>
                                        </p:tav>
                                        <p:tav tm="100000">
                                          <p:val>
                                            <p:strVal val="#ppt_h"/>
                                          </p:val>
                                        </p:tav>
                                      </p:tavLst>
                                    </p:anim>
                                    <p:animEffect transition="in" filter="fade">
                                      <p:cBhvr>
                                        <p:cTn id="87" dur="500"/>
                                        <p:tgtEl>
                                          <p:spTgt spid="19"/>
                                        </p:tgtEl>
                                      </p:cBhvr>
                                    </p:animEffect>
                                  </p:childTnLst>
                                </p:cTn>
                              </p:par>
                            </p:childTnLst>
                          </p:cTn>
                        </p:par>
                        <p:par>
                          <p:cTn id="88" fill="hold">
                            <p:stCondLst>
                              <p:cond delay="9500"/>
                            </p:stCondLst>
                            <p:childTnLst>
                              <p:par>
                                <p:cTn id="89" presetID="37" presetClass="entr" presetSubtype="0" fill="hold" grpId="0" nodeType="afterEffect">
                                  <p:stCondLst>
                                    <p:cond delay="0"/>
                                  </p:stCondLst>
                                  <p:childTnLst>
                                    <p:set>
                                      <p:cBhvr>
                                        <p:cTn id="90" dur="1" fill="hold">
                                          <p:stCondLst>
                                            <p:cond delay="0"/>
                                          </p:stCondLst>
                                        </p:cTn>
                                        <p:tgtEl>
                                          <p:spTgt spid="7"/>
                                        </p:tgtEl>
                                        <p:attrNameLst>
                                          <p:attrName>style.visibility</p:attrName>
                                        </p:attrNameLst>
                                      </p:cBhvr>
                                      <p:to>
                                        <p:strVal val="visible"/>
                                      </p:to>
                                    </p:set>
                                    <p:animEffect transition="in" filter="fade">
                                      <p:cBhvr>
                                        <p:cTn id="91" dur="1000"/>
                                        <p:tgtEl>
                                          <p:spTgt spid="7"/>
                                        </p:tgtEl>
                                      </p:cBhvr>
                                    </p:animEffect>
                                    <p:anim calcmode="lin" valueType="num">
                                      <p:cBhvr>
                                        <p:cTn id="92" dur="1000" fill="hold"/>
                                        <p:tgtEl>
                                          <p:spTgt spid="7"/>
                                        </p:tgtEl>
                                        <p:attrNameLst>
                                          <p:attrName>ppt_x</p:attrName>
                                        </p:attrNameLst>
                                      </p:cBhvr>
                                      <p:tavLst>
                                        <p:tav tm="0">
                                          <p:val>
                                            <p:strVal val="#ppt_x"/>
                                          </p:val>
                                        </p:tav>
                                        <p:tav tm="100000">
                                          <p:val>
                                            <p:strVal val="#ppt_x"/>
                                          </p:val>
                                        </p:tav>
                                      </p:tavLst>
                                    </p:anim>
                                    <p:anim calcmode="lin" valueType="num">
                                      <p:cBhvr>
                                        <p:cTn id="93" dur="900" decel="100000" fill="hold"/>
                                        <p:tgtEl>
                                          <p:spTgt spid="7"/>
                                        </p:tgtEl>
                                        <p:attrNameLst>
                                          <p:attrName>ppt_y</p:attrName>
                                        </p:attrNameLst>
                                      </p:cBhvr>
                                      <p:tavLst>
                                        <p:tav tm="0">
                                          <p:val>
                                            <p:strVal val="#ppt_y+1"/>
                                          </p:val>
                                        </p:tav>
                                        <p:tav tm="100000">
                                          <p:val>
                                            <p:strVal val="#ppt_y-.03"/>
                                          </p:val>
                                        </p:tav>
                                      </p:tavLst>
                                    </p:anim>
                                    <p:anim calcmode="lin" valueType="num">
                                      <p:cBhvr>
                                        <p:cTn id="94"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par>
                          <p:cTn id="95" fill="hold">
                            <p:stCondLst>
                              <p:cond delay="10500"/>
                            </p:stCondLst>
                            <p:childTnLst>
                              <p:par>
                                <p:cTn id="96" presetID="53" presetClass="entr" presetSubtype="16" fill="hold" nodeType="afterEffect">
                                  <p:stCondLst>
                                    <p:cond delay="0"/>
                                  </p:stCondLst>
                                  <p:childTnLst>
                                    <p:set>
                                      <p:cBhvr>
                                        <p:cTn id="97" dur="1" fill="hold">
                                          <p:stCondLst>
                                            <p:cond delay="0"/>
                                          </p:stCondLst>
                                        </p:cTn>
                                        <p:tgtEl>
                                          <p:spTgt spid="21"/>
                                        </p:tgtEl>
                                        <p:attrNameLst>
                                          <p:attrName>style.visibility</p:attrName>
                                        </p:attrNameLst>
                                      </p:cBhvr>
                                      <p:to>
                                        <p:strVal val="visible"/>
                                      </p:to>
                                    </p:set>
                                    <p:anim calcmode="lin" valueType="num">
                                      <p:cBhvr>
                                        <p:cTn id="98" dur="500" fill="hold"/>
                                        <p:tgtEl>
                                          <p:spTgt spid="21"/>
                                        </p:tgtEl>
                                        <p:attrNameLst>
                                          <p:attrName>ppt_w</p:attrName>
                                        </p:attrNameLst>
                                      </p:cBhvr>
                                      <p:tavLst>
                                        <p:tav tm="0">
                                          <p:val>
                                            <p:fltVal val="0"/>
                                          </p:val>
                                        </p:tav>
                                        <p:tav tm="100000">
                                          <p:val>
                                            <p:strVal val="#ppt_w"/>
                                          </p:val>
                                        </p:tav>
                                      </p:tavLst>
                                    </p:anim>
                                    <p:anim calcmode="lin" valueType="num">
                                      <p:cBhvr>
                                        <p:cTn id="99" dur="500" fill="hold"/>
                                        <p:tgtEl>
                                          <p:spTgt spid="21"/>
                                        </p:tgtEl>
                                        <p:attrNameLst>
                                          <p:attrName>ppt_h</p:attrName>
                                        </p:attrNameLst>
                                      </p:cBhvr>
                                      <p:tavLst>
                                        <p:tav tm="0">
                                          <p:val>
                                            <p:fltVal val="0"/>
                                          </p:val>
                                        </p:tav>
                                        <p:tav tm="100000">
                                          <p:val>
                                            <p:strVal val="#ppt_h"/>
                                          </p:val>
                                        </p:tav>
                                      </p:tavLst>
                                    </p:anim>
                                    <p:animEffect transition="in" filter="fade">
                                      <p:cBhvr>
                                        <p:cTn id="10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3" grpId="0" build="p"/>
      <p:bldP spid="4" grpId="0"/>
      <p:bldP spid="5" grpId="0"/>
      <p:bldP spid="6" grpId="0"/>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1835696" y="195486"/>
            <a:ext cx="5472608" cy="1005840"/>
          </a:xfrm>
        </p:spPr>
        <p:txBody>
          <a:bodyPr>
            <a:normAutofit/>
          </a:bodyPr>
          <a:lstStyle/>
          <a:p>
            <a:pPr algn="r"/>
            <a:r>
              <a:rPr lang="ar-SA" sz="5000" dirty="0" smtClean="0">
                <a:solidFill>
                  <a:srgbClr val="FF0000"/>
                </a:solidFill>
                <a:latin typeface="Aldhabi" pitchFamily="2" charset="-78"/>
                <a:cs typeface="Aldhabi" pitchFamily="2" charset="-78"/>
              </a:rPr>
              <a:t>يضاف إلى الأجهزة المذكورة سلفا، ما يلي</a:t>
            </a:r>
            <a:endParaRPr lang="fr-FR" sz="5000" dirty="0">
              <a:solidFill>
                <a:srgbClr val="FF0000"/>
              </a:solidFill>
              <a:latin typeface="Aldhabi" pitchFamily="2" charset="-78"/>
              <a:cs typeface="Aldhabi" pitchFamily="2" charset="-78"/>
            </a:endParaRPr>
          </a:p>
        </p:txBody>
      </p:sp>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24328" y="2517981"/>
            <a:ext cx="1362075" cy="2143125"/>
          </a:xfrm>
          <a:prstGeom prst="rect">
            <a:avLst/>
          </a:prstGeom>
        </p:spPr>
      </p:pic>
      <p:pic>
        <p:nvPicPr>
          <p:cNvPr id="7" name="Imag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5519" y="2852432"/>
            <a:ext cx="2314575" cy="1819275"/>
          </a:xfrm>
          <a:prstGeom prst="rect">
            <a:avLst/>
          </a:prstGeom>
        </p:spPr>
      </p:pic>
      <p:sp>
        <p:nvSpPr>
          <p:cNvPr id="8" name="ZoneTexte 7"/>
          <p:cNvSpPr txBox="1"/>
          <p:nvPr/>
        </p:nvSpPr>
        <p:spPr>
          <a:xfrm>
            <a:off x="74314" y="1554247"/>
            <a:ext cx="1823357" cy="400110"/>
          </a:xfrm>
          <a:prstGeom prst="rect">
            <a:avLst/>
          </a:prstGeom>
          <a:noFill/>
        </p:spPr>
        <p:txBody>
          <a:bodyPr wrap="square" rtlCol="0">
            <a:spAutoFit/>
          </a:bodyPr>
          <a:lstStyle/>
          <a:p>
            <a:pPr marL="342900" indent="-342900" algn="ctr"/>
            <a:r>
              <a:rPr lang="fr-FR" sz="2000" dirty="0" err="1">
                <a:solidFill>
                  <a:srgbClr val="99FF33"/>
                </a:solidFill>
                <a:latin typeface="A Jannat LT" pitchFamily="2" charset="-78"/>
                <a:cs typeface="A Jannat LT" pitchFamily="2" charset="-78"/>
              </a:rPr>
              <a:t>Datashow</a:t>
            </a:r>
            <a:endParaRPr lang="en-US" sz="2000" dirty="0">
              <a:solidFill>
                <a:srgbClr val="99FF33"/>
              </a:solidFill>
              <a:latin typeface="A Jannat LT" pitchFamily="2" charset="-78"/>
              <a:cs typeface="A Jannat LT" pitchFamily="2" charset="-78"/>
            </a:endParaRPr>
          </a:p>
        </p:txBody>
      </p:sp>
      <p:pic>
        <p:nvPicPr>
          <p:cNvPr id="9" name="Imag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229" y="1745420"/>
            <a:ext cx="1545122" cy="1545122"/>
          </a:xfrm>
          <a:prstGeom prst="rect">
            <a:avLst/>
          </a:prstGeom>
        </p:spPr>
      </p:pic>
      <p:pic>
        <p:nvPicPr>
          <p:cNvPr id="10" name="Imag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95936" y="2033435"/>
            <a:ext cx="2750697" cy="1875058"/>
          </a:xfrm>
          <a:prstGeom prst="rect">
            <a:avLst/>
          </a:prstGeom>
        </p:spPr>
      </p:pic>
      <p:sp>
        <p:nvSpPr>
          <p:cNvPr id="11" name="ZoneTexte 10"/>
          <p:cNvSpPr txBox="1"/>
          <p:nvPr/>
        </p:nvSpPr>
        <p:spPr>
          <a:xfrm>
            <a:off x="7384386" y="1752765"/>
            <a:ext cx="1823357" cy="400110"/>
          </a:xfrm>
          <a:prstGeom prst="rect">
            <a:avLst/>
          </a:prstGeom>
          <a:noFill/>
        </p:spPr>
        <p:txBody>
          <a:bodyPr wrap="square" rtlCol="0">
            <a:spAutoFit/>
          </a:bodyPr>
          <a:lstStyle/>
          <a:p>
            <a:pPr marL="342900" indent="-342900" algn="ctr"/>
            <a:r>
              <a:rPr lang="ar-DZ" sz="2000" dirty="0">
                <a:solidFill>
                  <a:srgbClr val="99FF33"/>
                </a:solidFill>
                <a:latin typeface="A Jannat LT" pitchFamily="2" charset="-78"/>
                <a:cs typeface="A Jannat LT" pitchFamily="2" charset="-78"/>
              </a:rPr>
              <a:t>خزانة</a:t>
            </a:r>
            <a:endParaRPr lang="en-US" sz="2000" dirty="0">
              <a:solidFill>
                <a:srgbClr val="99FF33"/>
              </a:solidFill>
              <a:latin typeface="A Jannat LT" pitchFamily="2" charset="-78"/>
              <a:cs typeface="A Jannat LT" pitchFamily="2" charset="-78"/>
            </a:endParaRPr>
          </a:p>
        </p:txBody>
      </p:sp>
      <p:sp>
        <p:nvSpPr>
          <p:cNvPr id="12" name="ZoneTexte 11"/>
          <p:cNvSpPr txBox="1"/>
          <p:nvPr/>
        </p:nvSpPr>
        <p:spPr>
          <a:xfrm>
            <a:off x="4459605" y="4155926"/>
            <a:ext cx="1823357" cy="400110"/>
          </a:xfrm>
          <a:prstGeom prst="rect">
            <a:avLst/>
          </a:prstGeom>
          <a:noFill/>
        </p:spPr>
        <p:txBody>
          <a:bodyPr wrap="square" rtlCol="0">
            <a:spAutoFit/>
          </a:bodyPr>
          <a:lstStyle/>
          <a:p>
            <a:pPr marL="342900" indent="-342900" algn="ctr"/>
            <a:r>
              <a:rPr lang="ar-DZ" sz="2000" dirty="0">
                <a:solidFill>
                  <a:srgbClr val="99FF33"/>
                </a:solidFill>
                <a:latin typeface="A Jannat LT" pitchFamily="2" charset="-78"/>
                <a:cs typeface="A Jannat LT" pitchFamily="2" charset="-78"/>
              </a:rPr>
              <a:t>سبورة بيضاء</a:t>
            </a:r>
            <a:endParaRPr lang="en-US" sz="2000" dirty="0">
              <a:solidFill>
                <a:srgbClr val="99FF33"/>
              </a:solidFill>
              <a:latin typeface="A Jannat LT" pitchFamily="2" charset="-78"/>
              <a:cs typeface="A Jannat LT" pitchFamily="2" charset="-78"/>
            </a:endParaRPr>
          </a:p>
        </p:txBody>
      </p:sp>
      <p:sp>
        <p:nvSpPr>
          <p:cNvPr id="13" name="ZoneTexte 12"/>
          <p:cNvSpPr txBox="1"/>
          <p:nvPr/>
        </p:nvSpPr>
        <p:spPr>
          <a:xfrm>
            <a:off x="985992" y="4642826"/>
            <a:ext cx="2111389" cy="400110"/>
          </a:xfrm>
          <a:prstGeom prst="rect">
            <a:avLst/>
          </a:prstGeom>
          <a:noFill/>
        </p:spPr>
        <p:txBody>
          <a:bodyPr wrap="square" rtlCol="0">
            <a:spAutoFit/>
          </a:bodyPr>
          <a:lstStyle/>
          <a:p>
            <a:pPr marL="342900" indent="-342900" algn="ctr"/>
            <a:r>
              <a:rPr lang="ar-DZ" sz="2000" dirty="0">
                <a:solidFill>
                  <a:srgbClr val="99FF33"/>
                </a:solidFill>
                <a:latin typeface="A Jannat LT" pitchFamily="2" charset="-78"/>
                <a:cs typeface="A Jannat LT" pitchFamily="2" charset="-78"/>
              </a:rPr>
              <a:t>طاولات وكراسي</a:t>
            </a:r>
            <a:endParaRPr lang="en-US" sz="2000" dirty="0">
              <a:solidFill>
                <a:srgbClr val="99FF33"/>
              </a:solidFill>
              <a:latin typeface="A Jannat LT" pitchFamily="2" charset="-78"/>
              <a:cs typeface="A Jannat LT"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37" presetClass="entr" presetSubtype="0"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900" decel="100000" fill="hold"/>
                                        <p:tgtEl>
                                          <p:spTgt spid="11"/>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par>
                          <p:cTn id="18" fill="hold">
                            <p:stCondLst>
                              <p:cond delay="2000"/>
                            </p:stCondLst>
                            <p:childTnLst>
                              <p:par>
                                <p:cTn id="19" presetID="53" presetClass="entr" presetSubtype="16"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par>
                          <p:cTn id="24" fill="hold">
                            <p:stCondLst>
                              <p:cond delay="2500"/>
                            </p:stCondLst>
                            <p:childTnLst>
                              <p:par>
                                <p:cTn id="25" presetID="37" presetClass="entr" presetSubtype="0"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900" decel="100000" fill="hold"/>
                                        <p:tgtEl>
                                          <p:spTgt spid="12"/>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par>
                          <p:cTn id="31" fill="hold">
                            <p:stCondLst>
                              <p:cond delay="3500"/>
                            </p:stCondLst>
                            <p:childTnLst>
                              <p:par>
                                <p:cTn id="32" presetID="53" presetClass="entr" presetSubtype="16" fill="hold" nodeType="afterEffect">
                                  <p:stCondLst>
                                    <p:cond delay="0"/>
                                  </p:stCondLst>
                                  <p:childTnLst>
                                    <p:set>
                                      <p:cBhvr>
                                        <p:cTn id="33" dur="1" fill="hold">
                                          <p:stCondLst>
                                            <p:cond delay="0"/>
                                          </p:stCondLst>
                                        </p:cTn>
                                        <p:tgtEl>
                                          <p:spTgt spid="10"/>
                                        </p:tgtEl>
                                        <p:attrNameLst>
                                          <p:attrName>style.visibility</p:attrName>
                                        </p:attrNameLst>
                                      </p:cBhvr>
                                      <p:to>
                                        <p:strVal val="visible"/>
                                      </p:to>
                                    </p:set>
                                    <p:anim calcmode="lin" valueType="num">
                                      <p:cBhvr>
                                        <p:cTn id="34" dur="500" fill="hold"/>
                                        <p:tgtEl>
                                          <p:spTgt spid="10"/>
                                        </p:tgtEl>
                                        <p:attrNameLst>
                                          <p:attrName>ppt_w</p:attrName>
                                        </p:attrNameLst>
                                      </p:cBhvr>
                                      <p:tavLst>
                                        <p:tav tm="0">
                                          <p:val>
                                            <p:fltVal val="0"/>
                                          </p:val>
                                        </p:tav>
                                        <p:tav tm="100000">
                                          <p:val>
                                            <p:strVal val="#ppt_w"/>
                                          </p:val>
                                        </p:tav>
                                      </p:tavLst>
                                    </p:anim>
                                    <p:anim calcmode="lin" valueType="num">
                                      <p:cBhvr>
                                        <p:cTn id="35" dur="500" fill="hold"/>
                                        <p:tgtEl>
                                          <p:spTgt spid="10"/>
                                        </p:tgtEl>
                                        <p:attrNameLst>
                                          <p:attrName>ppt_h</p:attrName>
                                        </p:attrNameLst>
                                      </p:cBhvr>
                                      <p:tavLst>
                                        <p:tav tm="0">
                                          <p:val>
                                            <p:fltVal val="0"/>
                                          </p:val>
                                        </p:tav>
                                        <p:tav tm="100000">
                                          <p:val>
                                            <p:strVal val="#ppt_h"/>
                                          </p:val>
                                        </p:tav>
                                      </p:tavLst>
                                    </p:anim>
                                    <p:animEffect transition="in" filter="fade">
                                      <p:cBhvr>
                                        <p:cTn id="36" dur="500"/>
                                        <p:tgtEl>
                                          <p:spTgt spid="10"/>
                                        </p:tgtEl>
                                      </p:cBhvr>
                                    </p:animEffect>
                                  </p:childTnLst>
                                </p:cTn>
                              </p:par>
                            </p:childTnLst>
                          </p:cTn>
                        </p:par>
                        <p:par>
                          <p:cTn id="37" fill="hold">
                            <p:stCondLst>
                              <p:cond delay="4000"/>
                            </p:stCondLst>
                            <p:childTnLst>
                              <p:par>
                                <p:cTn id="38" presetID="37" presetClass="entr" presetSubtype="0" fill="hold" grpId="0" nodeType="after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1000"/>
                                        <p:tgtEl>
                                          <p:spTgt spid="13"/>
                                        </p:tgtEl>
                                      </p:cBhvr>
                                    </p:animEffect>
                                    <p:anim calcmode="lin" valueType="num">
                                      <p:cBhvr>
                                        <p:cTn id="41" dur="1000" fill="hold"/>
                                        <p:tgtEl>
                                          <p:spTgt spid="13"/>
                                        </p:tgtEl>
                                        <p:attrNameLst>
                                          <p:attrName>ppt_x</p:attrName>
                                        </p:attrNameLst>
                                      </p:cBhvr>
                                      <p:tavLst>
                                        <p:tav tm="0">
                                          <p:val>
                                            <p:strVal val="#ppt_x"/>
                                          </p:val>
                                        </p:tav>
                                        <p:tav tm="100000">
                                          <p:val>
                                            <p:strVal val="#ppt_x"/>
                                          </p:val>
                                        </p:tav>
                                      </p:tavLst>
                                    </p:anim>
                                    <p:anim calcmode="lin" valueType="num">
                                      <p:cBhvr>
                                        <p:cTn id="42" dur="900" decel="100000" fill="hold"/>
                                        <p:tgtEl>
                                          <p:spTgt spid="13"/>
                                        </p:tgtEl>
                                        <p:attrNameLst>
                                          <p:attrName>ppt_y</p:attrName>
                                        </p:attrNameLst>
                                      </p:cBhvr>
                                      <p:tavLst>
                                        <p:tav tm="0">
                                          <p:val>
                                            <p:strVal val="#ppt_y+1"/>
                                          </p:val>
                                        </p:tav>
                                        <p:tav tm="100000">
                                          <p:val>
                                            <p:strVal val="#ppt_y-.03"/>
                                          </p:val>
                                        </p:tav>
                                      </p:tavLst>
                                    </p:anim>
                                    <p:anim calcmode="lin" valueType="num">
                                      <p:cBhvr>
                                        <p:cTn id="43"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par>
                          <p:cTn id="44" fill="hold">
                            <p:stCondLst>
                              <p:cond delay="5000"/>
                            </p:stCondLst>
                            <p:childTnLst>
                              <p:par>
                                <p:cTn id="45" presetID="53" presetClass="entr" presetSubtype="16" fill="hold" nodeType="afterEffect">
                                  <p:stCondLst>
                                    <p:cond delay="0"/>
                                  </p:stCondLst>
                                  <p:childTnLst>
                                    <p:set>
                                      <p:cBhvr>
                                        <p:cTn id="46" dur="1" fill="hold">
                                          <p:stCondLst>
                                            <p:cond delay="0"/>
                                          </p:stCondLst>
                                        </p:cTn>
                                        <p:tgtEl>
                                          <p:spTgt spid="7"/>
                                        </p:tgtEl>
                                        <p:attrNameLst>
                                          <p:attrName>style.visibility</p:attrName>
                                        </p:attrNameLst>
                                      </p:cBhvr>
                                      <p:to>
                                        <p:strVal val="visible"/>
                                      </p:to>
                                    </p:set>
                                    <p:anim calcmode="lin" valueType="num">
                                      <p:cBhvr>
                                        <p:cTn id="47" dur="500" fill="hold"/>
                                        <p:tgtEl>
                                          <p:spTgt spid="7"/>
                                        </p:tgtEl>
                                        <p:attrNameLst>
                                          <p:attrName>ppt_w</p:attrName>
                                        </p:attrNameLst>
                                      </p:cBhvr>
                                      <p:tavLst>
                                        <p:tav tm="0">
                                          <p:val>
                                            <p:fltVal val="0"/>
                                          </p:val>
                                        </p:tav>
                                        <p:tav tm="100000">
                                          <p:val>
                                            <p:strVal val="#ppt_w"/>
                                          </p:val>
                                        </p:tav>
                                      </p:tavLst>
                                    </p:anim>
                                    <p:anim calcmode="lin" valueType="num">
                                      <p:cBhvr>
                                        <p:cTn id="48" dur="500" fill="hold"/>
                                        <p:tgtEl>
                                          <p:spTgt spid="7"/>
                                        </p:tgtEl>
                                        <p:attrNameLst>
                                          <p:attrName>ppt_h</p:attrName>
                                        </p:attrNameLst>
                                      </p:cBhvr>
                                      <p:tavLst>
                                        <p:tav tm="0">
                                          <p:val>
                                            <p:fltVal val="0"/>
                                          </p:val>
                                        </p:tav>
                                        <p:tav tm="100000">
                                          <p:val>
                                            <p:strVal val="#ppt_h"/>
                                          </p:val>
                                        </p:tav>
                                      </p:tavLst>
                                    </p:anim>
                                    <p:animEffect transition="in" filter="fade">
                                      <p:cBhvr>
                                        <p:cTn id="49" dur="500"/>
                                        <p:tgtEl>
                                          <p:spTgt spid="7"/>
                                        </p:tgtEl>
                                      </p:cBhvr>
                                    </p:animEffect>
                                  </p:childTnLst>
                                </p:cTn>
                              </p:par>
                            </p:childTnLst>
                          </p:cTn>
                        </p:par>
                        <p:par>
                          <p:cTn id="50" fill="hold">
                            <p:stCondLst>
                              <p:cond delay="5500"/>
                            </p:stCondLst>
                            <p:childTnLst>
                              <p:par>
                                <p:cTn id="51" presetID="37" presetClass="entr" presetSubtype="0" fill="hold" grpId="0" nodeType="after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fade">
                                      <p:cBhvr>
                                        <p:cTn id="53" dur="1000"/>
                                        <p:tgtEl>
                                          <p:spTgt spid="8"/>
                                        </p:tgtEl>
                                      </p:cBhvr>
                                    </p:animEffect>
                                    <p:anim calcmode="lin" valueType="num">
                                      <p:cBhvr>
                                        <p:cTn id="54" dur="1000" fill="hold"/>
                                        <p:tgtEl>
                                          <p:spTgt spid="8"/>
                                        </p:tgtEl>
                                        <p:attrNameLst>
                                          <p:attrName>ppt_x</p:attrName>
                                        </p:attrNameLst>
                                      </p:cBhvr>
                                      <p:tavLst>
                                        <p:tav tm="0">
                                          <p:val>
                                            <p:strVal val="#ppt_x"/>
                                          </p:val>
                                        </p:tav>
                                        <p:tav tm="100000">
                                          <p:val>
                                            <p:strVal val="#ppt_x"/>
                                          </p:val>
                                        </p:tav>
                                      </p:tavLst>
                                    </p:anim>
                                    <p:anim calcmode="lin" valueType="num">
                                      <p:cBhvr>
                                        <p:cTn id="55" dur="900" decel="100000" fill="hold"/>
                                        <p:tgtEl>
                                          <p:spTgt spid="8"/>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par>
                          <p:cTn id="57" fill="hold">
                            <p:stCondLst>
                              <p:cond delay="6500"/>
                            </p:stCondLst>
                            <p:childTnLst>
                              <p:par>
                                <p:cTn id="58" presetID="53" presetClass="entr" presetSubtype="16" fill="hold" nodeType="afterEffect">
                                  <p:stCondLst>
                                    <p:cond delay="0"/>
                                  </p:stCondLst>
                                  <p:childTnLst>
                                    <p:set>
                                      <p:cBhvr>
                                        <p:cTn id="59" dur="1" fill="hold">
                                          <p:stCondLst>
                                            <p:cond delay="0"/>
                                          </p:stCondLst>
                                        </p:cTn>
                                        <p:tgtEl>
                                          <p:spTgt spid="9"/>
                                        </p:tgtEl>
                                        <p:attrNameLst>
                                          <p:attrName>style.visibility</p:attrName>
                                        </p:attrNameLst>
                                      </p:cBhvr>
                                      <p:to>
                                        <p:strVal val="visible"/>
                                      </p:to>
                                    </p:set>
                                    <p:anim calcmode="lin" valueType="num">
                                      <p:cBhvr>
                                        <p:cTn id="60" dur="500" fill="hold"/>
                                        <p:tgtEl>
                                          <p:spTgt spid="9"/>
                                        </p:tgtEl>
                                        <p:attrNameLst>
                                          <p:attrName>ppt_w</p:attrName>
                                        </p:attrNameLst>
                                      </p:cBhvr>
                                      <p:tavLst>
                                        <p:tav tm="0">
                                          <p:val>
                                            <p:fltVal val="0"/>
                                          </p:val>
                                        </p:tav>
                                        <p:tav tm="100000">
                                          <p:val>
                                            <p:strVal val="#ppt_w"/>
                                          </p:val>
                                        </p:tav>
                                      </p:tavLst>
                                    </p:anim>
                                    <p:anim calcmode="lin" valueType="num">
                                      <p:cBhvr>
                                        <p:cTn id="61" dur="500" fill="hold"/>
                                        <p:tgtEl>
                                          <p:spTgt spid="9"/>
                                        </p:tgtEl>
                                        <p:attrNameLst>
                                          <p:attrName>ppt_h</p:attrName>
                                        </p:attrNameLst>
                                      </p:cBhvr>
                                      <p:tavLst>
                                        <p:tav tm="0">
                                          <p:val>
                                            <p:fltVal val="0"/>
                                          </p:val>
                                        </p:tav>
                                        <p:tav tm="100000">
                                          <p:val>
                                            <p:strVal val="#ppt_h"/>
                                          </p:val>
                                        </p:tav>
                                      </p:tavLst>
                                    </p:anim>
                                    <p:animEffect transition="in" filter="fade">
                                      <p:cBhvr>
                                        <p:cTn id="6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11" grpId="0"/>
      <p:bldP spid="12"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4211960" y="630942"/>
            <a:ext cx="4392488" cy="1005840"/>
          </a:xfrm>
        </p:spPr>
        <p:txBody>
          <a:bodyPr>
            <a:noAutofit/>
          </a:bodyPr>
          <a:lstStyle/>
          <a:p>
            <a:pPr algn="r"/>
            <a:r>
              <a:rPr lang="ar-SA" sz="8000" dirty="0" smtClean="0">
                <a:solidFill>
                  <a:srgbClr val="FF0000"/>
                </a:solidFill>
                <a:latin typeface="Aldhabi" pitchFamily="2" charset="-78"/>
                <a:cs typeface="Aldhabi" pitchFamily="2" charset="-78"/>
              </a:rPr>
              <a:t>مواصفات المخبر</a:t>
            </a:r>
            <a:r>
              <a:rPr lang="ar-DZ" sz="8000" dirty="0" smtClean="0">
                <a:solidFill>
                  <a:srgbClr val="FF0000"/>
                </a:solidFill>
                <a:latin typeface="Aldhabi" pitchFamily="2" charset="-78"/>
                <a:cs typeface="Aldhabi" pitchFamily="2" charset="-78"/>
              </a:rPr>
              <a:t> </a:t>
            </a:r>
            <a:endParaRPr lang="fr-FR" sz="8000" dirty="0">
              <a:solidFill>
                <a:srgbClr val="FF0000"/>
              </a:solidFill>
              <a:latin typeface="Aldhabi" pitchFamily="2" charset="-78"/>
              <a:cs typeface="Aldhabi" pitchFamily="2" charset="-78"/>
            </a:endParaRPr>
          </a:p>
        </p:txBody>
      </p:sp>
      <p:sp>
        <p:nvSpPr>
          <p:cNvPr id="4" name="Rectangle 3"/>
          <p:cNvSpPr>
            <a:spLocks noGrp="1"/>
          </p:cNvSpPr>
          <p:nvPr>
            <p:ph sz="quarter" idx="14"/>
          </p:nvPr>
        </p:nvSpPr>
        <p:spPr>
          <a:xfrm>
            <a:off x="251520" y="2211710"/>
            <a:ext cx="8712968" cy="2803375"/>
          </a:xfrm>
        </p:spPr>
        <p:txBody>
          <a:bodyPr>
            <a:normAutofit/>
          </a:bodyPr>
          <a:lstStyle/>
          <a:p>
            <a:pPr algn="r" rtl="1">
              <a:buNone/>
            </a:pPr>
            <a:r>
              <a:rPr lang="ar-SA" sz="2700" b="1" dirty="0" smtClean="0">
                <a:solidFill>
                  <a:srgbClr val="99FF33"/>
                </a:solidFill>
                <a:latin typeface="A Jannat LT" pitchFamily="2" charset="-78"/>
                <a:cs typeface="A Jannat LT" pitchFamily="2" charset="-78"/>
              </a:rPr>
              <a:t>من </a:t>
            </a:r>
            <a:r>
              <a:rPr lang="ar-DZ" sz="2700" b="1" dirty="0" smtClean="0">
                <a:solidFill>
                  <a:srgbClr val="99FF33"/>
                </a:solidFill>
                <a:latin typeface="A Jannat LT" pitchFamily="2" charset="-78"/>
                <a:cs typeface="A Jannat LT" pitchFamily="2" charset="-78"/>
              </a:rPr>
              <a:t>الواجب</a:t>
            </a:r>
            <a:r>
              <a:rPr lang="ar-SA" sz="2700" b="1" dirty="0" smtClean="0">
                <a:solidFill>
                  <a:srgbClr val="99FF33"/>
                </a:solidFill>
                <a:latin typeface="A Jannat LT" pitchFamily="2" charset="-78"/>
                <a:cs typeface="A Jannat LT" pitchFamily="2" charset="-78"/>
              </a:rPr>
              <a:t> ان يستوفي مخبر المعلوماتية الشروط التالية</a:t>
            </a:r>
            <a:r>
              <a:rPr lang="fr-FR" sz="2700" b="1" dirty="0" smtClean="0">
                <a:solidFill>
                  <a:srgbClr val="99FF33"/>
                </a:solidFill>
                <a:latin typeface="A Jannat LT" pitchFamily="2" charset="-78"/>
                <a:cs typeface="A Jannat LT" pitchFamily="2" charset="-78"/>
              </a:rPr>
              <a:t>: </a:t>
            </a:r>
            <a:endParaRPr lang="ar-DZ" sz="2700" b="1" dirty="0" smtClean="0">
              <a:solidFill>
                <a:srgbClr val="99FF33"/>
              </a:solidFill>
              <a:latin typeface="A Jannat LT" pitchFamily="2" charset="-78"/>
              <a:cs typeface="A Jannat LT" pitchFamily="2" charset="-78"/>
            </a:endParaRPr>
          </a:p>
          <a:p>
            <a:pPr algn="r" rtl="1"/>
            <a:r>
              <a:rPr lang="ar-SA" sz="2700" dirty="0" smtClean="0">
                <a:latin typeface="A Jannat LT" pitchFamily="2" charset="-78"/>
                <a:cs typeface="A Jannat LT" pitchFamily="2" charset="-78"/>
              </a:rPr>
              <a:t>قاعة المخبر لا تقل مساحتها عن</a:t>
            </a:r>
            <a:r>
              <a:rPr lang="fr-FR" sz="2700" dirty="0" smtClean="0">
                <a:latin typeface="A Jannat LT" pitchFamily="2" charset="-78"/>
                <a:cs typeface="A Jannat LT" pitchFamily="2" charset="-78"/>
              </a:rPr>
              <a:t> 60 </a:t>
            </a:r>
            <a:r>
              <a:rPr lang="ar-SA" sz="2700" dirty="0" smtClean="0">
                <a:latin typeface="A Jannat LT" pitchFamily="2" charset="-78"/>
                <a:cs typeface="A Jannat LT" pitchFamily="2" charset="-78"/>
              </a:rPr>
              <a:t>متر مربع</a:t>
            </a:r>
            <a:r>
              <a:rPr lang="fr-FR" sz="2700" dirty="0" smtClean="0">
                <a:latin typeface="A Jannat LT" pitchFamily="2" charset="-78"/>
                <a:cs typeface="A Jannat LT" pitchFamily="2" charset="-78"/>
              </a:rPr>
              <a:t>.</a:t>
            </a:r>
          </a:p>
          <a:p>
            <a:pPr algn="r" rtl="1"/>
            <a:r>
              <a:rPr lang="ar-SA" sz="2700" dirty="0" smtClean="0">
                <a:latin typeface="A Jannat LT" pitchFamily="2" charset="-78"/>
                <a:cs typeface="A Jannat LT" pitchFamily="2" charset="-78"/>
              </a:rPr>
              <a:t>الشبكة الكهربائية وفق المعايير المعمول </a:t>
            </a:r>
            <a:r>
              <a:rPr lang="ar-SA" sz="2700" dirty="0" err="1" smtClean="0">
                <a:latin typeface="A Jannat LT" pitchFamily="2" charset="-78"/>
                <a:cs typeface="A Jannat LT" pitchFamily="2" charset="-78"/>
              </a:rPr>
              <a:t>بها</a:t>
            </a:r>
            <a:r>
              <a:rPr lang="fr-FR" sz="2700" dirty="0" smtClean="0">
                <a:latin typeface="A Jannat LT" pitchFamily="2" charset="-78"/>
                <a:cs typeface="A Jannat LT" pitchFamily="2" charset="-78"/>
              </a:rPr>
              <a:t>.</a:t>
            </a:r>
          </a:p>
          <a:p>
            <a:pPr algn="r" rtl="1"/>
            <a:r>
              <a:rPr lang="ar-SA" sz="2700" dirty="0" smtClean="0">
                <a:latin typeface="A Jannat LT" pitchFamily="2" charset="-78"/>
                <a:cs typeface="A Jannat LT" pitchFamily="2" charset="-78"/>
              </a:rPr>
              <a:t>توفره على القاطع التفاضلي</a:t>
            </a:r>
            <a:r>
              <a:rPr lang="fr-FR" sz="2700" dirty="0" smtClean="0">
                <a:latin typeface="A Jannat LT" pitchFamily="2" charset="-78"/>
                <a:cs typeface="A Jannat LT" pitchFamily="2" charset="-78"/>
              </a:rPr>
              <a:t> </a:t>
            </a:r>
            <a:r>
              <a:rPr lang="fr-FR" sz="2700" dirty="0" smtClean="0">
                <a:solidFill>
                  <a:srgbClr val="FFFF00"/>
                </a:solidFill>
                <a:latin typeface="A Jannat LT" pitchFamily="2" charset="-78"/>
                <a:cs typeface="A Jannat LT" pitchFamily="2" charset="-78"/>
              </a:rPr>
              <a:t>Disjoncteur</a:t>
            </a:r>
            <a:r>
              <a:rPr lang="fr-FR" sz="2700" dirty="0" smtClean="0">
                <a:latin typeface="A Jannat LT" pitchFamily="2" charset="-78"/>
                <a:cs typeface="A Jannat LT" pitchFamily="2" charset="-78"/>
              </a:rPr>
              <a:t> )</a:t>
            </a:r>
            <a:r>
              <a:rPr lang="ar-DZ" sz="2700" dirty="0" err="1" smtClean="0">
                <a:latin typeface="A Jannat LT" pitchFamily="2" charset="-78"/>
                <a:cs typeface="A Jannat LT" pitchFamily="2" charset="-78"/>
              </a:rPr>
              <a:t>).</a:t>
            </a:r>
            <a:endParaRPr lang="fr-FR" sz="2700" dirty="0" smtClean="0">
              <a:latin typeface="A Jannat LT" pitchFamily="2" charset="-78"/>
              <a:cs typeface="A Jannat LT" pitchFamily="2" charset="-78"/>
            </a:endParaRPr>
          </a:p>
          <a:p>
            <a:pPr algn="r" rtl="1"/>
            <a:r>
              <a:rPr lang="ar-SA" sz="2700" dirty="0" smtClean="0">
                <a:latin typeface="A Jannat LT" pitchFamily="2" charset="-78"/>
                <a:cs typeface="A Jannat LT" pitchFamily="2" charset="-78"/>
              </a:rPr>
              <a:t>التهوية والتكييف</a:t>
            </a:r>
            <a:r>
              <a:rPr lang="ar-DZ" sz="2700" dirty="0" err="1" smtClean="0">
                <a:latin typeface="A Jannat LT" pitchFamily="2" charset="-78"/>
                <a:cs typeface="A Jannat LT" pitchFamily="2" charset="-78"/>
              </a:rPr>
              <a:t>.</a:t>
            </a:r>
            <a:endParaRPr lang="fr-FR" sz="2700" dirty="0" smtClean="0">
              <a:latin typeface="A Jannat LT" pitchFamily="2" charset="-78"/>
              <a:cs typeface="A Jannat LT" pitchFamily="2" charset="-78"/>
            </a:endParaRPr>
          </a:p>
          <a:p>
            <a:pPr algn="r" rtl="1">
              <a:buNone/>
            </a:pPr>
            <a:endParaRPr lang="fr-FR" sz="4000" dirty="0">
              <a:latin typeface="1Lionsys Reqa" pitchFamily="2" charset="-78"/>
              <a:cs typeface="1Lionsys Reqa" pitchFamily="2" charset="-78"/>
            </a:endParaRPr>
          </a:p>
        </p:txBody>
      </p:sp>
      <p:pic>
        <p:nvPicPr>
          <p:cNvPr id="5" name="Rounded Rectangle 4"/>
          <p:cNvPicPr>
            <a:picLocks noChangeAspect="1" noChangeArrowheads="1"/>
          </p:cNvPicPr>
          <p:nvPr/>
        </p:nvPicPr>
        <p:blipFill>
          <a:blip r:embed="rId3" cstate="print"/>
          <a:stretch>
            <a:fillRect/>
          </a:stretch>
        </p:blipFill>
        <p:spPr bwMode="auto">
          <a:xfrm>
            <a:off x="179512" y="123478"/>
            <a:ext cx="3456384" cy="1944216"/>
          </a:xfrm>
          <a:prstGeom prst="roundRect">
            <a:avLst>
              <a:gd name="adj" fmla="val 4815"/>
            </a:avLst>
          </a:prstGeom>
          <a:noFill/>
          <a:ln w="38100" cap="flat" cmpd="sng" algn="ctr">
            <a:solidFill>
              <a:schemeClr val="tx1"/>
            </a:solidFill>
            <a:prstDash val="solid"/>
            <a:miter lim="800000"/>
            <a:headEnd type="none" w="med" len="med"/>
            <a:tailEnd type="none" w="med" len="med"/>
          </a:ln>
          <a:effectLst/>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par>
                                <p:cTn id="11" presetID="53"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2000" fill="hold"/>
                                        <p:tgtEl>
                                          <p:spTgt spid="5"/>
                                        </p:tgtEl>
                                        <p:attrNameLst>
                                          <p:attrName>ppt_w</p:attrName>
                                        </p:attrNameLst>
                                      </p:cBhvr>
                                      <p:tavLst>
                                        <p:tav tm="0">
                                          <p:val>
                                            <p:fltVal val="0"/>
                                          </p:val>
                                        </p:tav>
                                        <p:tav tm="100000">
                                          <p:val>
                                            <p:strVal val="#ppt_w"/>
                                          </p:val>
                                        </p:tav>
                                      </p:tavLst>
                                    </p:anim>
                                    <p:anim calcmode="lin" valueType="num">
                                      <p:cBhvr>
                                        <p:cTn id="14" dur="2000" fill="hold"/>
                                        <p:tgtEl>
                                          <p:spTgt spid="5"/>
                                        </p:tgtEl>
                                        <p:attrNameLst>
                                          <p:attrName>ppt_h</p:attrName>
                                        </p:attrNameLst>
                                      </p:cBhvr>
                                      <p:tavLst>
                                        <p:tav tm="0">
                                          <p:val>
                                            <p:fltVal val="0"/>
                                          </p:val>
                                        </p:tav>
                                        <p:tav tm="100000">
                                          <p:val>
                                            <p:strVal val="#ppt_h"/>
                                          </p:val>
                                        </p:tav>
                                      </p:tavLst>
                                    </p:anim>
                                    <p:animEffect transition="in" filter="fade">
                                      <p:cBhvr>
                                        <p:cTn id="15" dur="2000"/>
                                        <p:tgtEl>
                                          <p:spTgt spid="5"/>
                                        </p:tgtEl>
                                      </p:cBhvr>
                                    </p:animEffect>
                                  </p:childTnLst>
                                </p:cTn>
                              </p:par>
                            </p:childTnLst>
                          </p:cTn>
                        </p:par>
                        <p:par>
                          <p:cTn id="16" fill="hold">
                            <p:stCondLst>
                              <p:cond delay="20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p:cTn id="19" dur="10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0" dur="10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21" dur="10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2" dur="10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3" dur="1000" tmFilter="0,0; .5, 1; 1, 1"/>
                                        <p:tgtEl>
                                          <p:spTgt spid="4">
                                            <p:txEl>
                                              <p:pRg st="0" end="0"/>
                                            </p:txEl>
                                          </p:spTgt>
                                        </p:tgtEl>
                                      </p:cBhvr>
                                    </p:animEffect>
                                  </p:childTnLst>
                                </p:cTn>
                              </p:par>
                            </p:childTnLst>
                          </p:cTn>
                        </p:par>
                        <p:par>
                          <p:cTn id="24" fill="hold">
                            <p:stCondLst>
                              <p:cond delay="7400"/>
                            </p:stCondLst>
                            <p:childTnLst>
                              <p:par>
                                <p:cTn id="25" presetID="41" presetClass="entr" presetSubtype="0" fill="hold" grpId="0" nodeType="afterEffect">
                                  <p:stCondLst>
                                    <p:cond delay="0"/>
                                  </p:stCondLst>
                                  <p:iterate type="lt">
                                    <p:tmPct val="10000"/>
                                  </p:iterate>
                                  <p:childTnLst>
                                    <p:set>
                                      <p:cBhvr>
                                        <p:cTn id="26" dur="1" fill="hold">
                                          <p:stCondLst>
                                            <p:cond delay="0"/>
                                          </p:stCondLst>
                                        </p:cTn>
                                        <p:tgtEl>
                                          <p:spTgt spid="4">
                                            <p:txEl>
                                              <p:pRg st="1" end="1"/>
                                            </p:txEl>
                                          </p:spTgt>
                                        </p:tgtEl>
                                        <p:attrNameLst>
                                          <p:attrName>style.visibility</p:attrName>
                                        </p:attrNameLst>
                                      </p:cBhvr>
                                      <p:to>
                                        <p:strVal val="visible"/>
                                      </p:to>
                                    </p:set>
                                    <p:anim calcmode="lin" valueType="num">
                                      <p:cBhvr>
                                        <p:cTn id="27" dur="1000" fill="hold"/>
                                        <p:tgtEl>
                                          <p:spTgt spid="4">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
                                          </p:val>
                                        </p:tav>
                                        <p:tav tm="100000">
                                          <p:val>
                                            <p:strVal val="#ppt_y"/>
                                          </p:val>
                                        </p:tav>
                                      </p:tavLst>
                                    </p:anim>
                                    <p:anim calcmode="lin" valueType="num">
                                      <p:cBhvr>
                                        <p:cTn id="29" dur="1000" fill="hold"/>
                                        <p:tgtEl>
                                          <p:spTgt spid="4">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0" dur="1000" fill="hold"/>
                                        <p:tgtEl>
                                          <p:spTgt spid="4">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1" dur="1000" tmFilter="0,0; .5, 1; 1, 1"/>
                                        <p:tgtEl>
                                          <p:spTgt spid="4">
                                            <p:txEl>
                                              <p:pRg st="1" end="1"/>
                                            </p:txEl>
                                          </p:spTgt>
                                        </p:tgtEl>
                                      </p:cBhvr>
                                    </p:animEffect>
                                  </p:childTnLst>
                                </p:cTn>
                              </p:par>
                            </p:childTnLst>
                          </p:cTn>
                        </p:par>
                        <p:par>
                          <p:cTn id="32" fill="hold">
                            <p:stCondLst>
                              <p:cond delay="11700"/>
                            </p:stCondLst>
                            <p:childTnLst>
                              <p:par>
                                <p:cTn id="33" presetID="41" presetClass="entr" presetSubtype="0" fill="hold" grpId="0" nodeType="afterEffect">
                                  <p:stCondLst>
                                    <p:cond delay="0"/>
                                  </p:stCondLst>
                                  <p:iterate type="lt">
                                    <p:tmPct val="10000"/>
                                  </p:iterate>
                                  <p:childTnLst>
                                    <p:set>
                                      <p:cBhvr>
                                        <p:cTn id="34" dur="1" fill="hold">
                                          <p:stCondLst>
                                            <p:cond delay="0"/>
                                          </p:stCondLst>
                                        </p:cTn>
                                        <p:tgtEl>
                                          <p:spTgt spid="4">
                                            <p:txEl>
                                              <p:pRg st="2" end="2"/>
                                            </p:txEl>
                                          </p:spTgt>
                                        </p:tgtEl>
                                        <p:attrNameLst>
                                          <p:attrName>style.visibility</p:attrName>
                                        </p:attrNameLst>
                                      </p:cBhvr>
                                      <p:to>
                                        <p:strVal val="visible"/>
                                      </p:to>
                                    </p:set>
                                    <p:anim calcmode="lin" valueType="num">
                                      <p:cBhvr>
                                        <p:cTn id="35" dur="1000" fill="hold"/>
                                        <p:tgtEl>
                                          <p:spTgt spid="4">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6" dur="1000" fill="hold"/>
                                        <p:tgtEl>
                                          <p:spTgt spid="4">
                                            <p:txEl>
                                              <p:pRg st="2" end="2"/>
                                            </p:txEl>
                                          </p:spTgt>
                                        </p:tgtEl>
                                        <p:attrNameLst>
                                          <p:attrName>ppt_y</p:attrName>
                                        </p:attrNameLst>
                                      </p:cBhvr>
                                      <p:tavLst>
                                        <p:tav tm="0">
                                          <p:val>
                                            <p:strVal val="#ppt_y"/>
                                          </p:val>
                                        </p:tav>
                                        <p:tav tm="100000">
                                          <p:val>
                                            <p:strVal val="#ppt_y"/>
                                          </p:val>
                                        </p:tav>
                                      </p:tavLst>
                                    </p:anim>
                                    <p:anim calcmode="lin" valueType="num">
                                      <p:cBhvr>
                                        <p:cTn id="37" dur="1000" fill="hold"/>
                                        <p:tgtEl>
                                          <p:spTgt spid="4">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8" dur="1000" fill="hold"/>
                                        <p:tgtEl>
                                          <p:spTgt spid="4">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9" dur="1000" tmFilter="0,0; .5, 1; 1, 1"/>
                                        <p:tgtEl>
                                          <p:spTgt spid="4">
                                            <p:txEl>
                                              <p:pRg st="2" end="2"/>
                                            </p:txEl>
                                          </p:spTgt>
                                        </p:tgtEl>
                                      </p:cBhvr>
                                    </p:animEffect>
                                  </p:childTnLst>
                                </p:cTn>
                              </p:par>
                            </p:childTnLst>
                          </p:cTn>
                        </p:par>
                        <p:par>
                          <p:cTn id="40" fill="hold">
                            <p:stCondLst>
                              <p:cond delay="16400"/>
                            </p:stCondLst>
                            <p:childTnLst>
                              <p:par>
                                <p:cTn id="41" presetID="41" presetClass="entr" presetSubtype="0" fill="hold" grpId="0" nodeType="afterEffect">
                                  <p:stCondLst>
                                    <p:cond delay="0"/>
                                  </p:stCondLst>
                                  <p:iterate type="lt">
                                    <p:tmPct val="10000"/>
                                  </p:iterate>
                                  <p:childTnLst>
                                    <p:set>
                                      <p:cBhvr>
                                        <p:cTn id="42" dur="1" fill="hold">
                                          <p:stCondLst>
                                            <p:cond delay="0"/>
                                          </p:stCondLst>
                                        </p:cTn>
                                        <p:tgtEl>
                                          <p:spTgt spid="4">
                                            <p:txEl>
                                              <p:pRg st="3" end="3"/>
                                            </p:txEl>
                                          </p:spTgt>
                                        </p:tgtEl>
                                        <p:attrNameLst>
                                          <p:attrName>style.visibility</p:attrName>
                                        </p:attrNameLst>
                                      </p:cBhvr>
                                      <p:to>
                                        <p:strVal val="visible"/>
                                      </p:to>
                                    </p:set>
                                    <p:anim calcmode="lin" valueType="num">
                                      <p:cBhvr>
                                        <p:cTn id="43" dur="1000" fill="hold"/>
                                        <p:tgtEl>
                                          <p:spTgt spid="4">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1000" fill="hold"/>
                                        <p:tgtEl>
                                          <p:spTgt spid="4">
                                            <p:txEl>
                                              <p:pRg st="3" end="3"/>
                                            </p:txEl>
                                          </p:spTgt>
                                        </p:tgtEl>
                                        <p:attrNameLst>
                                          <p:attrName>ppt_y</p:attrName>
                                        </p:attrNameLst>
                                      </p:cBhvr>
                                      <p:tavLst>
                                        <p:tav tm="0">
                                          <p:val>
                                            <p:strVal val="#ppt_y"/>
                                          </p:val>
                                        </p:tav>
                                        <p:tav tm="100000">
                                          <p:val>
                                            <p:strVal val="#ppt_y"/>
                                          </p:val>
                                        </p:tav>
                                      </p:tavLst>
                                    </p:anim>
                                    <p:anim calcmode="lin" valueType="num">
                                      <p:cBhvr>
                                        <p:cTn id="45" dur="1000" fill="hold"/>
                                        <p:tgtEl>
                                          <p:spTgt spid="4">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1000" fill="hold"/>
                                        <p:tgtEl>
                                          <p:spTgt spid="4">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1000" tmFilter="0,0; .5, 1; 1, 1"/>
                                        <p:tgtEl>
                                          <p:spTgt spid="4">
                                            <p:txEl>
                                              <p:pRg st="3" end="3"/>
                                            </p:txEl>
                                          </p:spTgt>
                                        </p:tgtEl>
                                      </p:cBhvr>
                                    </p:animEffect>
                                  </p:childTnLst>
                                </p:cTn>
                              </p:par>
                            </p:childTnLst>
                          </p:cTn>
                        </p:par>
                        <p:par>
                          <p:cTn id="48" fill="hold">
                            <p:stCondLst>
                              <p:cond delay="20900"/>
                            </p:stCondLst>
                            <p:childTnLst>
                              <p:par>
                                <p:cTn id="49" presetID="41" presetClass="entr" presetSubtype="0" fill="hold" grpId="0" nodeType="afterEffect">
                                  <p:stCondLst>
                                    <p:cond delay="0"/>
                                  </p:stCondLst>
                                  <p:iterate type="lt">
                                    <p:tmPct val="10000"/>
                                  </p:iterate>
                                  <p:childTnLst>
                                    <p:set>
                                      <p:cBhvr>
                                        <p:cTn id="50" dur="1" fill="hold">
                                          <p:stCondLst>
                                            <p:cond delay="0"/>
                                          </p:stCondLst>
                                        </p:cTn>
                                        <p:tgtEl>
                                          <p:spTgt spid="4">
                                            <p:txEl>
                                              <p:pRg st="4" end="4"/>
                                            </p:txEl>
                                          </p:spTgt>
                                        </p:tgtEl>
                                        <p:attrNameLst>
                                          <p:attrName>style.visibility</p:attrName>
                                        </p:attrNameLst>
                                      </p:cBhvr>
                                      <p:to>
                                        <p:strVal val="visible"/>
                                      </p:to>
                                    </p:set>
                                    <p:anim calcmode="lin" valueType="num">
                                      <p:cBhvr>
                                        <p:cTn id="51" dur="1000" fill="hold"/>
                                        <p:tgtEl>
                                          <p:spTgt spid="4">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52" dur="1000" fill="hold"/>
                                        <p:tgtEl>
                                          <p:spTgt spid="4">
                                            <p:txEl>
                                              <p:pRg st="4" end="4"/>
                                            </p:txEl>
                                          </p:spTgt>
                                        </p:tgtEl>
                                        <p:attrNameLst>
                                          <p:attrName>ppt_y</p:attrName>
                                        </p:attrNameLst>
                                      </p:cBhvr>
                                      <p:tavLst>
                                        <p:tav tm="0">
                                          <p:val>
                                            <p:strVal val="#ppt_y"/>
                                          </p:val>
                                        </p:tav>
                                        <p:tav tm="100000">
                                          <p:val>
                                            <p:strVal val="#ppt_y"/>
                                          </p:val>
                                        </p:tav>
                                      </p:tavLst>
                                    </p:anim>
                                    <p:anim calcmode="lin" valueType="num">
                                      <p:cBhvr>
                                        <p:cTn id="53" dur="1000" fill="hold"/>
                                        <p:tgtEl>
                                          <p:spTgt spid="4">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4" dur="1000" fill="hold"/>
                                        <p:tgtEl>
                                          <p:spTgt spid="4">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5" dur="1000" tmFilter="0,0; .5, 1; 1, 1"/>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éleste">
  <a:themeElements>
    <a:clrScheme name="Céleste">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élest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éleste">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Céleste</Template>
  <TotalTime>0</TotalTime>
  <Words>1511</Words>
  <Application>Microsoft Office PowerPoint</Application>
  <PresentationFormat>Affichage à l'écran (16:9)</PresentationFormat>
  <Paragraphs>231</Paragraphs>
  <Slides>42</Slides>
  <Notes>30</Notes>
  <HiddenSlides>0</HiddenSlides>
  <MMClips>1</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42</vt:i4>
      </vt:variant>
    </vt:vector>
  </HeadingPairs>
  <TitlesOfParts>
    <vt:vector size="52" baseType="lpstr">
      <vt:lpstr>_PDMS_Saleem_QuranFont</vt:lpstr>
      <vt:lpstr>1Lionsys Reqa</vt:lpstr>
      <vt:lpstr>A Jannat LT</vt:lpstr>
      <vt:lpstr>Aldhabi</vt:lpstr>
      <vt:lpstr>Arial</vt:lpstr>
      <vt:lpstr>Calibri</vt:lpstr>
      <vt:lpstr>Calibri Light</vt:lpstr>
      <vt:lpstr>DIN Next LT Arabic Light</vt:lpstr>
      <vt:lpstr>Times New Roman</vt:lpstr>
      <vt:lpstr>Céleste</vt:lpstr>
      <vt:lpstr>تقنيات تسيير مخبر المعلوماتية</vt:lpstr>
      <vt:lpstr>الإشكالية</vt:lpstr>
      <vt:lpstr>مقدمة</vt:lpstr>
      <vt:lpstr>الجواب</vt:lpstr>
      <vt:lpstr> الفهرس </vt:lpstr>
      <vt:lpstr>التعريف بالمخبر</vt:lpstr>
      <vt:lpstr>محتويات مخبر المعلوماتية</vt:lpstr>
      <vt:lpstr>يضاف إلى الأجهزة المذكورة سلفا، ما يلي</vt:lpstr>
      <vt:lpstr>مواصفات المخبر </vt:lpstr>
      <vt:lpstr>مواصفات المخبر( تابع ) </vt:lpstr>
      <vt:lpstr>مواصفات المخبر( تابع ) </vt:lpstr>
      <vt:lpstr>تسيير المخبر</vt:lpstr>
      <vt:lpstr>حقيبة الأستاذ</vt:lpstr>
      <vt:lpstr>تسيير المخبر ( تابع )  </vt:lpstr>
      <vt:lpstr>تحديد المسؤوليات</vt:lpstr>
      <vt:lpstr>تحديد المسؤوليات ( تابع )</vt:lpstr>
      <vt:lpstr>تحديد المسؤوليات ( تابع )</vt:lpstr>
      <vt:lpstr>توجيهات للحفاظ على مخبر المعلوماتية</vt:lpstr>
      <vt:lpstr>توجيهات للحفاظ على مخبر المعلوماتية                    ( تابع )</vt:lpstr>
      <vt:lpstr>توجيهات للحفاظ على مخبر المعلوماتية                    ( تابع )</vt:lpstr>
      <vt:lpstr>توجيهات للحفاظ على مخبر المعلوماتية                    ( تابع )</vt:lpstr>
      <vt:lpstr>توجيهات للحفاظ على مخبر المعلوماتية                    ( تابع )</vt:lpstr>
      <vt:lpstr>توجيهات للحفاظ على مخبر المعلوماتية                    ( تابع )</vt:lpstr>
      <vt:lpstr>نصائح لتزيين القاعة</vt:lpstr>
      <vt:lpstr>نصائح لتزيين القاعة ( تابع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ورغم  أن جل مخابر المعلوماتية في أرض الواقع بعيدة كل البعد عن هذا . فعلى الأستاذ أن لا يفشل وأن يكافح من أجل تجسيد  المشروع ببدل مجهوداته و بالإلحاح المتواصل على الإدارة وباطلاع السيد المفتش عن كل صغيرة وكبيرة</vt:lpstr>
      <vt:lpstr>الموقع الإلكتروني للمفتشية  www.info.ohbrahim.com  البريد الإلكتروني للمفتشية   info.inspect30@gmail.com</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2020-02-06T21:42:58Z</dcterms:created>
  <dcterms:modified xsi:type="dcterms:W3CDTF">2020-02-10T23:04:12Z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LCID">
    <vt:i4>1036</vt:i4>
  </property>
  <property fmtid="{D5CDD505-2E9C-101B-9397-08002B2CF9AE}" pid="3" name="_Version">
    <vt:lpwstr>12.0.4518</vt:lpwstr>
  </property>
</Properties>
</file>